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  <p:sldId id="265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114" y="1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1E731-23E7-4B74-926B-003C94C6EC12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3E60D-3C5E-40C2-ABE2-5B9DFE32E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275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rcn504@mail.ru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88265" y="121545"/>
            <a:ext cx="8722050" cy="479573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4491" y="1175656"/>
            <a:ext cx="7772400" cy="1884033"/>
          </a:xfrm>
        </p:spPr>
        <p:txBody>
          <a:bodyPr>
            <a:normAutofit fontScale="90000"/>
          </a:bodyPr>
          <a:lstStyle/>
          <a:p>
            <a:r>
              <a:rPr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ru-RU" sz="3600" b="1" dirty="0" smtClean="0"/>
              <a:t>Практика наставничества в системе работы с несовершеннолетним, находящимся в конфликте с законом»</a:t>
            </a:r>
            <a:endParaRPr sz="4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33264" y="90588"/>
            <a:ext cx="8532441" cy="123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Краевое государственное </a:t>
            </a:r>
            <a:r>
              <a:rPr lang="ru-RU" sz="15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Arial" pitchFamily="34" charset="0"/>
              </a:rPr>
              <a:t>казенное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учреждение </a:t>
            </a:r>
            <a:b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</a:b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социального обслуживания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/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</a:b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«Центр социальной помощи семье и детям «Шарыповский»</a:t>
            </a:r>
            <a:b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</a:b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7" name="Picture 4" descr="C:\Users\cupit\OneDrive\Desktop\Для виде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8550" y="121545"/>
            <a:ext cx="585308" cy="585564"/>
          </a:xfrm>
          <a:prstGeom prst="rect">
            <a:avLst/>
          </a:prstGeom>
          <a:noFill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694491" y="1000125"/>
            <a:ext cx="7776864" cy="0"/>
          </a:xfrm>
          <a:prstGeom prst="line">
            <a:avLst/>
          </a:prstGeom>
          <a:ln cmpd="sng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53723" y="3567113"/>
            <a:ext cx="4555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Селезнева Татьяна Владимировна,</a:t>
            </a:r>
          </a:p>
          <a:p>
            <a:r>
              <a:rPr lang="ru-RU" dirty="0"/>
              <a:t>специалист по социальной работе</a:t>
            </a:r>
          </a:p>
        </p:txBody>
      </p:sp>
      <p:pic>
        <p:nvPicPr>
          <p:cNvPr id="1026" name="Picture 2" descr="C:\Users\ОПБН\Desktop\DSC_0132-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67276" y="2882335"/>
            <a:ext cx="1382373" cy="2009704"/>
          </a:xfrm>
          <a:prstGeom prst="rect">
            <a:avLst/>
          </a:prstGeom>
          <a:noFill/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5101849" y="4149943"/>
            <a:ext cx="3475791" cy="1588"/>
          </a:xfrm>
          <a:prstGeom prst="line">
            <a:avLst/>
          </a:prstGeom>
          <a:ln w="3175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264" y="90588"/>
            <a:ext cx="8722050" cy="479573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Этапы наставничества:</a:t>
            </a:r>
            <a:endParaRPr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9"/>
            <a:ext cx="8498114" cy="311298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sz="3000" b="1" dirty="0" smtClean="0"/>
              <a:t>Сбор информации о подростке</a:t>
            </a:r>
          </a:p>
          <a:p>
            <a:pPr marL="514350" indent="-514350">
              <a:buAutoNum type="arabicPeriod"/>
            </a:pPr>
            <a:r>
              <a:rPr lang="ru-RU" sz="3000" b="1" dirty="0" smtClean="0"/>
              <a:t>Знакомство с подростком</a:t>
            </a:r>
          </a:p>
          <a:p>
            <a:pPr marL="514350" indent="-514350">
              <a:buAutoNum type="arabicPeriod"/>
            </a:pPr>
            <a:r>
              <a:rPr lang="ru-RU" sz="3000" b="1" dirty="0" smtClean="0"/>
              <a:t>Участие в разработке и реализации индивидуальной программы реабилитации и адаптации несовершеннолетнего</a:t>
            </a:r>
          </a:p>
          <a:p>
            <a:pPr marL="514350" indent="-514350">
              <a:buAutoNum type="arabicPeriod"/>
            </a:pPr>
            <a:r>
              <a:rPr lang="ru-RU" sz="3000" b="1" dirty="0" smtClean="0"/>
              <a:t>Обучение и поддержка</a:t>
            </a:r>
          </a:p>
          <a:p>
            <a:pPr marL="514350" indent="-514350">
              <a:buAutoNum type="arabicPeriod"/>
            </a:pPr>
            <a:r>
              <a:rPr lang="ru-RU" sz="3000" b="1" dirty="0" smtClean="0"/>
              <a:t>Подведение итогов работы</a:t>
            </a:r>
          </a:p>
          <a:p>
            <a:pPr marL="514350" indent="-514350">
              <a:buAutoNum type="arabicPeriod"/>
            </a:pPr>
            <a:endParaRPr sz="3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1831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04"/>
            <a:ext cx="9144000" cy="5145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264" y="90588"/>
            <a:ext cx="8722050" cy="479573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Основные направления:</a:t>
            </a:r>
            <a:endParaRPr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98114" cy="36025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    </a:t>
            </a:r>
            <a:r>
              <a:rPr lang="ru-RU" sz="2800" b="1" dirty="0" smtClean="0"/>
              <a:t>«ЗАКОН И ПОРЯДОК»  </a:t>
            </a:r>
          </a:p>
          <a:p>
            <a:pPr marL="0" indent="0">
              <a:buNone/>
            </a:pPr>
            <a:r>
              <a:rPr lang="ru-RU" sz="2800" dirty="0" smtClean="0"/>
              <a:t> </a:t>
            </a:r>
            <a:endParaRPr sz="2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1831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346" y="1269208"/>
            <a:ext cx="3152633" cy="31321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87" y="2003731"/>
            <a:ext cx="2258319" cy="234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7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264" y="106715"/>
            <a:ext cx="8722050" cy="479573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«Здоровый образ жизни – наш выбор»</a:t>
            </a:r>
            <a:endParaRPr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09" y="1092969"/>
            <a:ext cx="2707043" cy="2030282"/>
          </a:xfr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21831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856" y="1265719"/>
            <a:ext cx="2299877" cy="26921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638" y="1957604"/>
            <a:ext cx="2376769" cy="233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2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325" y="90588"/>
            <a:ext cx="8722050" cy="479573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«Досуг – дело важное»</a:t>
            </a:r>
            <a:endParaRPr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1831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789" y="1063229"/>
            <a:ext cx="1841154" cy="24548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880" y="1595547"/>
            <a:ext cx="1925375" cy="25671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3" y="1063229"/>
            <a:ext cx="2081722" cy="2775629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531" y="1594978"/>
            <a:ext cx="1802595" cy="2567736"/>
          </a:xfrm>
        </p:spPr>
      </p:pic>
    </p:spTree>
    <p:extLst>
      <p:ext uri="{BB962C8B-B14F-4D97-AF65-F5344CB8AC3E}">
        <p14:creationId xmlns:p14="http://schemas.microsoft.com/office/powerpoint/2010/main" val="27991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3264" y="90588"/>
            <a:ext cx="8722050" cy="479573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«Помощь семье»</a:t>
            </a:r>
            <a:endParaRPr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1831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526" y="998673"/>
            <a:ext cx="2795104" cy="1257797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427" y="989895"/>
            <a:ext cx="2554182" cy="34055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11" y="2340530"/>
            <a:ext cx="1553825" cy="20717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48" y="984822"/>
            <a:ext cx="2285293" cy="34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9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3465" y="174983"/>
            <a:ext cx="8648344" cy="478157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1831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014502" y="1222835"/>
            <a:ext cx="2205766" cy="210857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43952" y="796012"/>
            <a:ext cx="94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СЕМЬЯ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5091" y="1222835"/>
            <a:ext cx="1407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НАСТАВНИК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8365" y="1815519"/>
            <a:ext cx="21750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accent6">
                    <a:lumMod val="50000"/>
                  </a:schemeClr>
                </a:solidFill>
              </a:rPr>
              <a:t>«СЕТЬ СОЦИАЛЬНЫХ КОНТАКТОВ»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87020" y="2316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11850" y="2770496"/>
            <a:ext cx="2457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ПЕДАГОГ - ПСИХОЛОГ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71065" y="1499834"/>
            <a:ext cx="958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ДРУЗЬЯ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54621" y="3465058"/>
            <a:ext cx="298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КЛАССНЫЙ РУКОВОДИТЕЛЬ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90347" y="2654175"/>
            <a:ext cx="24778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ПОДРОСТКОВЫЙ КЛУБ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«НЕФОРМАТ»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84" y="2061740"/>
            <a:ext cx="1316051" cy="9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ОПБН\Desktop\Новая папка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70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33264" y="205979"/>
            <a:ext cx="8645816" cy="468034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Picture 3" descr="C:\Users\user\Downloads\pho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894" y="3833716"/>
            <a:ext cx="293336" cy="29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229435" y="3819275"/>
            <a:ext cx="144785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8(39153)23-0-83</a:t>
            </a:r>
          </a:p>
        </p:txBody>
      </p:sp>
      <p:pic>
        <p:nvPicPr>
          <p:cNvPr id="13" name="Picture 4" descr="C:\Users\user\Desktop\emai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894" y="4178883"/>
            <a:ext cx="302612" cy="30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252048" y="4144628"/>
            <a:ext cx="14478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linkClick r:id="rId5"/>
              </a:rPr>
              <a:t>srcn504@mail.ru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26791" y="3057529"/>
            <a:ext cx="4016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cs typeface="Arial" panose="020B0604020202020204" pitchFamily="34" charset="0"/>
              </a:rPr>
              <a:t>КГКУ </a:t>
            </a:r>
            <a:r>
              <a:rPr lang="ru-RU" sz="1400" b="1" dirty="0">
                <a:cs typeface="Arial" panose="020B0604020202020204" pitchFamily="34" charset="0"/>
              </a:rPr>
              <a:t>СО Центр семьи «Шарыповский»</a:t>
            </a:r>
            <a:endParaRPr lang="en-US" sz="1400" b="1" dirty="0">
              <a:cs typeface="Arial" panose="020B0604020202020204" pitchFamily="34" charset="0"/>
            </a:endParaRPr>
          </a:p>
          <a:p>
            <a:r>
              <a:rPr lang="ru-RU" sz="1400" dirty="0">
                <a:cs typeface="Arial" panose="020B0604020202020204" pitchFamily="34" charset="0"/>
              </a:rPr>
              <a:t>Наш адрес: Красноярский край, город Шарыпово,</a:t>
            </a:r>
          </a:p>
          <a:p>
            <a:r>
              <a:rPr lang="ru-RU" sz="1400" dirty="0">
                <a:cs typeface="Arial" panose="020B0604020202020204" pitchFamily="34" charset="0"/>
              </a:rPr>
              <a:t>2 микрорайон, д.8/2</a:t>
            </a:r>
            <a:endParaRPr lang="ru-RU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1546790" y="1247742"/>
            <a:ext cx="58787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СПАСИБО ЗА ВНИМАНИЕ!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130</Words>
  <Application>Microsoft Office PowerPoint</Application>
  <PresentationFormat>Экран (16:9)</PresentationFormat>
  <Paragraphs>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 "Практика наставничества в системе работы с несовершеннолетним, находящимся в конфликте с законом»</vt:lpstr>
      <vt:lpstr>Этапы наставничества:</vt:lpstr>
      <vt:lpstr>Основные направления:</vt:lpstr>
      <vt:lpstr>«Здоровый образ жизни – наш выбор»</vt:lpstr>
      <vt:lpstr>«Досуг – дело важное»</vt:lpstr>
      <vt:lpstr>«Помощь семье»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Наставничество в социальной сфере: Опыт использования социального контракта</dc:title>
  <dc:subject/>
  <dc:creator>Пользователь</dc:creator>
  <cp:keywords/>
  <cp:lastModifiedBy>Пользователь</cp:lastModifiedBy>
  <cp:revision>255</cp:revision>
  <dcterms:created xsi:type="dcterms:W3CDTF">2013-01-27T09:14:16Z</dcterms:created>
  <dcterms:modified xsi:type="dcterms:W3CDTF">2025-03-10T09:13:32Z</dcterms:modified>
  <cp:category/>
</cp:coreProperties>
</file>