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9/10/2026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eb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2D8E93E-A59F-0B49-0D8E-00B7A99AE9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651" y="1125415"/>
            <a:ext cx="8206520" cy="460716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1469820-17B1-B2DB-23FE-D24E80C71D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6450" y="4318781"/>
            <a:ext cx="3409980" cy="253921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1531D69-74B1-FD35-ED56-3D7D2C0AE8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78448" y="-335647"/>
            <a:ext cx="4286250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696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08C96E-932A-D1FC-1C6D-3EC68DF4E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89" y="187569"/>
            <a:ext cx="8596668" cy="4623582"/>
          </a:xfrm>
        </p:spPr>
        <p:txBody>
          <a:bodyPr>
            <a:no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Arial Black" panose="020B0A04020102020204" pitchFamily="34" charset="0"/>
              </a:rPr>
              <a:t>Жили – были два мышонка Прыг и Бегун. Мышонок Прыг обожал прыгать с разных камней вниз, чем всегда пугал своего друга Бегуна. Бегун обожал бегать по веревкам и проволоке вверх и вниз. Всё лето мышата прожили в норе под дубом, резвились и часто бегали наперегонки за пшеничными колосками на поля. Наступала поздняя осень: пришел месяц ноябрь. Со многих деревьев облетели разноцветные листья, устроив на земле яркий ковёр. Дни становились короче и холоднее, перелётные птицы собирались в стаи, чтобы улететь в теплые края. Часто дул пронизывающий и колючий ветер, а из темных тяжелых туч на землю лился холодный дождь. Колосков на поле стало совсем мало. Мышата решили поискать себе новый и теплый дом для зимовки. Рано утром, подкрепившись зернами пшеницы и овса, мышата отправились на поиски нового дома. «Хорошо, если наш дом будет высоким и теплым!» - сказал Прыг. – «Буду взбираться и прыгать!» «А мне нужно, чтобы внутри было просторно, тогда я смогу бегать!» - сказал Бегун. «Как же нам найти такой дом, чтобы в нем было и уютно, и много места, чтобы там внутри не было хозяев?» - спросил Прыг.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BC64DAB-85CA-E2BF-C7F2-ABC20CEB51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9257" y="2286000"/>
            <a:ext cx="3048000" cy="4572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AB3218F-07A3-1821-50F1-BB8F91837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120" y="3429000"/>
            <a:ext cx="4394982" cy="3425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02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3A52BC-3A77-EACE-61A2-AA7EB9240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3371557"/>
          </a:xfrm>
        </p:spPr>
        <p:txBody>
          <a:bodyPr>
            <a:noAutofit/>
          </a:bodyPr>
          <a:lstStyle/>
          <a:p>
            <a:r>
              <a:rPr lang="ru-RU" sz="1400" dirty="0">
                <a:solidFill>
                  <a:srgbClr val="002060"/>
                </a:solidFill>
                <a:latin typeface="Arial Black" panose="020B0A04020102020204" pitchFamily="34" charset="0"/>
              </a:rPr>
              <a:t>«Будем искать! Все получится!» - ответил Бегун. Каждый день мышата искали себе новый дом, но ничего не могли найти. «Друг Прыг, наверное, не будет у нас теплого нового дома, придется зимовать в норе под дубом!» - сказал мышонок Бегун. «Нет! Знаю, куда нужно бежать! Мне лягушонок Квак рассказал, что около его озера есть необычный дом. Сбегаем и посмотрим!» - ответил мышонок Прыг.</a:t>
            </a:r>
            <a:br>
              <a:rPr lang="ru-RU" sz="14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1400" dirty="0">
                <a:solidFill>
                  <a:srgbClr val="002060"/>
                </a:solidFill>
                <a:latin typeface="Arial Black" panose="020B0A04020102020204" pitchFamily="34" charset="0"/>
              </a:rPr>
              <a:t>Два друга долго- долго бежали к озеру, чтобы увидеть этот необычный дом. Дом и правда был особенным: он был овальной формы и оранжевого цвета, сверху была крыша из листьев туи, а вокруг забор и даже фонарики. К высокой крыше дома вела лестница. Дорожка к дому была выложена из камней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CB2A203-B706-F47A-4343-918D62A3F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9982" y="2630657"/>
            <a:ext cx="5365433" cy="426062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68AB58D-C947-C03C-B13E-87D6378159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9393" y="4097959"/>
            <a:ext cx="2619375" cy="267652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5D8810D-5BBA-C348-5BE2-BA10C01E4B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5291" y="3893233"/>
            <a:ext cx="2619375" cy="267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219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43A43E-C744-F8A8-085D-34C45213F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3526303"/>
          </a:xfrm>
        </p:spPr>
        <p:txBody>
          <a:bodyPr>
            <a:noAutofit/>
          </a:bodyPr>
          <a:lstStyle/>
          <a:p>
            <a:r>
              <a:rPr lang="ru-RU" sz="1400" dirty="0">
                <a:solidFill>
                  <a:srgbClr val="002060"/>
                </a:solidFill>
                <a:latin typeface="Arial Black" panose="020B0A04020102020204" pitchFamily="34" charset="0"/>
              </a:rPr>
              <a:t>«Интересно, из чего сделан такой дом?» -спросил Прыг.</a:t>
            </a:r>
            <a:br>
              <a:rPr lang="ru-RU" sz="14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1400" dirty="0">
                <a:solidFill>
                  <a:srgbClr val="002060"/>
                </a:solidFill>
                <a:latin typeface="Arial Black" panose="020B0A04020102020204" pitchFamily="34" charset="0"/>
              </a:rPr>
              <a:t>«Не знаю!» - ответил Бегун.</a:t>
            </a:r>
            <a:br>
              <a:rPr lang="ru-RU" sz="14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1400" dirty="0">
                <a:solidFill>
                  <a:srgbClr val="002060"/>
                </a:solidFill>
                <a:latin typeface="Arial Black" panose="020B0A04020102020204" pitchFamily="34" charset="0"/>
              </a:rPr>
              <a:t>«Дом! Из чего ты сделан и почему у тебя нет хозяев?» - спросил Прыг.</a:t>
            </a:r>
            <a:br>
              <a:rPr lang="ru-RU" sz="14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1400" dirty="0">
                <a:solidFill>
                  <a:srgbClr val="002060"/>
                </a:solidFill>
                <a:latin typeface="Arial Black" panose="020B0A04020102020204" pitchFamily="34" charset="0"/>
              </a:rPr>
              <a:t>Вдруг дом заговорил: «Добро пожаловать, мои друзья мышата Прыг и Бегун! Буду рад, если Вы станете моими хозяевами. Дом я непростой, а волшебный: кто мне ответит на три вопроса, тот и жить будет внутри. Вы согласны, мышата?»</a:t>
            </a:r>
            <a:br>
              <a:rPr lang="ru-RU" sz="14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1400" dirty="0">
                <a:solidFill>
                  <a:srgbClr val="002060"/>
                </a:solidFill>
                <a:latin typeface="Arial Black" panose="020B0A04020102020204" pitchFamily="34" charset="0"/>
              </a:rPr>
              <a:t>«Конечно! Попробуем ответить на все твои вопросы!» - хором пропищали мышата.</a:t>
            </a:r>
            <a:br>
              <a:rPr lang="ru-RU" sz="14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1400" dirty="0">
                <a:solidFill>
                  <a:srgbClr val="002060"/>
                </a:solidFill>
                <a:latin typeface="Arial Black" panose="020B0A04020102020204" pitchFamily="34" charset="0"/>
              </a:rPr>
              <a:t>«Вопрос первый: почему я оранжевого цвета, а не коричневого, как все остальные дома?» - спросил дом.</a:t>
            </a:r>
            <a:br>
              <a:rPr lang="ru-RU" sz="14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1400" dirty="0">
                <a:solidFill>
                  <a:srgbClr val="002060"/>
                </a:solidFill>
                <a:latin typeface="Arial Black" panose="020B0A04020102020204" pitchFamily="34" charset="0"/>
              </a:rPr>
              <a:t>«Ты такой яркий, потому что хочешь, чтобы внутри тебя были друзья. Сделан ты не из дерева, оно коричневого цвета и горькое на вкус. Мне мама рассказывала, что есть такой овощ тыква. Он оранжевый, как морковь, вкусный и хрустящий!» - ответил Прыг. «Верно! Сделан я из тыквы, которая может расти везде по всей земле. Во мне есть витамин А, как в моркови и каротин, поэтому я оранжевого цвета!» - сказал дом. «Второй вопрос: тыква - это овощ или ягода?» - спросил дом.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8C14741-1F52-0E24-DF3A-2E2AC76BDD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008" y="3824065"/>
            <a:ext cx="4122563" cy="332700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68A4158-C542-2593-4EB0-79C8CC55F6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5347" y="3824065"/>
            <a:ext cx="3806653" cy="286042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7250533-AE93-A837-E0C2-0DF024A472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923692"/>
            <a:ext cx="2771677" cy="202596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A43AA08-2E19-DB99-E6E7-71CBFBA0FC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4458" y="44477"/>
            <a:ext cx="3197542" cy="2381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670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F2756D-9AA8-0B1C-06C3-BDAE14B0A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4736123"/>
          </a:xfrm>
        </p:spPr>
        <p:txBody>
          <a:bodyPr>
            <a:noAutofit/>
          </a:bodyPr>
          <a:lstStyle/>
          <a:p>
            <a:r>
              <a:rPr lang="ru-RU" sz="1400" dirty="0">
                <a:solidFill>
                  <a:srgbClr val="002060"/>
                </a:solidFill>
                <a:latin typeface="Arial Black" panose="020B0A04020102020204" pitchFamily="34" charset="0"/>
              </a:rPr>
              <a:t>«Овощ! Тыква растет на земле, как кабачки. Кулинары и огородники говорят, что тыква – овощ!» - ответил Прыг. «Мне мама говорила, что если есть внутри семена, мякоть и плотная корочка, значит это будет ягода! Вообще дом ты - тыквина, потому что сделан из тыквы. Ботаники говорят, что тыквина – ягода, как арбузы!» -ответил Бегун. «Правильно, тыкву считают ягодой и овощем!» - ответил дом.</a:t>
            </a:r>
            <a:br>
              <a:rPr lang="ru-RU" sz="14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1400" dirty="0">
                <a:solidFill>
                  <a:srgbClr val="002060"/>
                </a:solidFill>
                <a:latin typeface="Arial Black" panose="020B0A04020102020204" pitchFamily="34" charset="0"/>
              </a:rPr>
              <a:t>«Вопрос третий - решающий! Какие блюда из тыквы можете назвать!» - сказал дом. «Тыква сырая очень полезная, у нее много витаминов! Мама говорила, что лучше грызть тыкву, когда она спелая, но можно и запекать с медом или другими овощами!» - ответил Прыг. «Мама рассказывала, что когда она была молодой мышкой, то любила грызть семечки из тыквы, в которых много полезных витаминов. Еще мама говорила, что тыкву можно не только запекать, но и готовить суп – пюре, печь оладушки и вкусные пироги, печенья, булочки, можно еще приготовить овощное рагу и запеканки!» - ответил Бегун. «Мы знаем, что есть поговорки про тыкву: посадил тыкву – тыкву и получишь; тыква любит воду, а арбуз – солнце; в тарелке с рисом тыкву не спрячешь; когда в тыкве много семечек, в ней мало мякоти!» - ответил мышонок Прыг.</a:t>
            </a:r>
            <a:br>
              <a:rPr lang="ru-RU" sz="14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1400" dirty="0">
                <a:solidFill>
                  <a:srgbClr val="002060"/>
                </a:solidFill>
                <a:latin typeface="Arial Black" panose="020B0A04020102020204" pitchFamily="34" charset="0"/>
              </a:rPr>
              <a:t>«Мне мама читала сказку про то, как фея помогла одной девочке попасть на бал, превратив тыкву в карету, мышей – в лошадей и крысу – в кучера! Вот это настоящие чудеса! Мама ставила в вазу из тыквы будет с цветами или с колосками с полей. Если внутрь тыквы поставить свечку - будет интересный фонарик!» - добавил мышонок Бегун.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ABBA43B-5796-C27A-5E53-BB73B478AE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4002" y="3105443"/>
            <a:ext cx="2917998" cy="361312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715C54C-B493-4508-458F-DD0C8FB8DD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6798" y="4950780"/>
            <a:ext cx="2301116" cy="190722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5D27B7C-E598-B54E-E145-57380E521C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9501" y="139433"/>
            <a:ext cx="2667000" cy="198596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7DB3223-2549-5A7E-56F5-AAC2BF50AE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2060" y="5240864"/>
            <a:ext cx="2171694" cy="1617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0411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B66DDD-5026-7EAA-5EF0-AE4EF0EF5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858" y="609600"/>
            <a:ext cx="8472144" cy="2949526"/>
          </a:xfrm>
        </p:spPr>
        <p:txBody>
          <a:bodyPr>
            <a:noAutofit/>
          </a:bodyPr>
          <a:lstStyle/>
          <a:p>
            <a:r>
              <a:rPr lang="ru-RU" sz="1400" b="1" dirty="0">
                <a:solidFill>
                  <a:srgbClr val="002060"/>
                </a:solidFill>
              </a:rPr>
              <a:t>«Молодцы! Любознательные мышата Прыг и Бегун!» - похвалил их дом. – «Верно ответили на мои вопросы! Уговор мне надо исполнить! Приглашаю Вас жить внутри меня! Буду Вас защищать от зимней стужи и сохраню все припасы до весны!»</a:t>
            </a:r>
            <a:r>
              <a:rPr lang="ru-RU" sz="1400" b="1" dirty="0" err="1">
                <a:solidFill>
                  <a:srgbClr val="002060"/>
                </a:solidFill>
              </a:rPr>
              <a:t>ьМышата</a:t>
            </a:r>
            <a:r>
              <a:rPr lang="ru-RU" sz="1400" b="1" dirty="0">
                <a:solidFill>
                  <a:srgbClr val="002060"/>
                </a:solidFill>
              </a:rPr>
              <a:t> Прыг и Бегун были очень рады, что нашли себе необычный дом, в котором можно не только перезимовать, но и с которым можно подружиться.</a:t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Мышата сделали кладовую внутри дома тыквы, натаскали в неё семян от пшеницы, овса для длинных зимних вечеров. Мышата кушают очень много и часто, поэтому каждый день они бегали на соседние поля за вкусными колосками.</a:t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Долгими ноябрьскими осенними вечерами, когда за окном свистел холодный ветер, мышата Прыг и Бегун пили горячий тыквенный сок из маленьких чашек и слушали познавательные истории своего друга – дома тыквы.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94803DE-91FC-9B18-838D-B4FB852905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2523" y="2982352"/>
            <a:ext cx="6400800" cy="363649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CA3CD69-4C8D-F462-F2C0-834DDD83EB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256" y="3766553"/>
            <a:ext cx="2441870" cy="285229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AC38CD8-A2B3-DF17-98D3-35B942CDFC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2657" y="1"/>
            <a:ext cx="2749343" cy="298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926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38F183-86FE-7815-879A-00AACC01D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</a:rPr>
              <a:t>Конструирование из бумаги «Домик Тыквы»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33066A0-C046-2D68-2AA2-97386E5AFD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1997222"/>
            <a:ext cx="4274494" cy="4699000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F8237BF-0E3C-1D17-893A-7EA942EAD0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7926" y="1930400"/>
            <a:ext cx="4669837" cy="431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0C9B6C9-E9DB-559F-70A6-EDC9562EE4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8521" y="4273065"/>
            <a:ext cx="2373479" cy="2423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224503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39</TotalTime>
  <Words>1071</Words>
  <Application>Microsoft Office PowerPoint</Application>
  <PresentationFormat>Широкоэкранный</PresentationFormat>
  <Paragraphs>6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Arial Black</vt:lpstr>
      <vt:lpstr>Trebuchet MS</vt:lpstr>
      <vt:lpstr>Wingdings 3</vt:lpstr>
      <vt:lpstr>Аспект</vt:lpstr>
      <vt:lpstr>Презентация PowerPoint</vt:lpstr>
      <vt:lpstr>Жили – были два мышонка Прыг и Бегун. Мышонок Прыг обожал прыгать с разных камней вниз, чем всегда пугал своего друга Бегуна. Бегун обожал бегать по веревкам и проволоке вверх и вниз. Всё лето мышата прожили в норе под дубом, резвились и часто бегали наперегонки за пшеничными колосками на поля. Наступала поздняя осень: пришел месяц ноябрь. Со многих деревьев облетели разноцветные листья, устроив на земле яркий ковёр. Дни становились короче и холоднее, перелётные птицы собирались в стаи, чтобы улететь в теплые края. Часто дул пронизывающий и колючий ветер, а из темных тяжелых туч на землю лился холодный дождь. Колосков на поле стало совсем мало. Мышата решили поискать себе новый и теплый дом для зимовки. Рано утром, подкрепившись зернами пшеницы и овса, мышата отправились на поиски нового дома. «Хорошо, если наш дом будет высоким и теплым!» - сказал Прыг. – «Буду взбираться и прыгать!» «А мне нужно, чтобы внутри было просторно, тогда я смогу бегать!» - сказал Бегун. «Как же нам найти такой дом, чтобы в нем было и уютно, и много места, чтобы там внутри не было хозяев?» - спросил Прыг.</vt:lpstr>
      <vt:lpstr>«Будем искать! Все получится!» - ответил Бегун. Каждый день мышата искали себе новый дом, но ничего не могли найти. «Друг Прыг, наверное, не будет у нас теплого нового дома, придется зимовать в норе под дубом!» - сказал мышонок Бегун. «Нет! Знаю, куда нужно бежать! Мне лягушонок Квак рассказал, что около его озера есть необычный дом. Сбегаем и посмотрим!» - ответил мышонок Прыг. Два друга долго- долго бежали к озеру, чтобы увидеть этот необычный дом. Дом и правда был особенным: он был овальной формы и оранжевого цвета, сверху была крыша из листьев туи, а вокруг забор и даже фонарики. К высокой крыше дома вела лестница. Дорожка к дому была выложена из камней</vt:lpstr>
      <vt:lpstr>«Интересно, из чего сделан такой дом?» -спросил Прыг. «Не знаю!» - ответил Бегун. «Дом! Из чего ты сделан и почему у тебя нет хозяев?» - спросил Прыг. Вдруг дом заговорил: «Добро пожаловать, мои друзья мышата Прыг и Бегун! Буду рад, если Вы станете моими хозяевами. Дом я непростой, а волшебный: кто мне ответит на три вопроса, тот и жить будет внутри. Вы согласны, мышата?» «Конечно! Попробуем ответить на все твои вопросы!» - хором пропищали мышата. «Вопрос первый: почему я оранжевого цвета, а не коричневого, как все остальные дома?» - спросил дом. «Ты такой яркий, потому что хочешь, чтобы внутри тебя были друзья. Сделан ты не из дерева, оно коричневого цвета и горькое на вкус. Мне мама рассказывала, что есть такой овощ тыква. Он оранжевый, как морковь, вкусный и хрустящий!» - ответил Прыг. «Верно! Сделан я из тыквы, которая может расти везде по всей земле. Во мне есть витамин А, как в моркови и каротин, поэтому я оранжевого цвета!» - сказал дом. «Второй вопрос: тыква - это овощ или ягода?» - спросил дом.</vt:lpstr>
      <vt:lpstr>«Овощ! Тыква растет на земле, как кабачки. Кулинары и огородники говорят, что тыква – овощ!» - ответил Прыг. «Мне мама говорила, что если есть внутри семена, мякоть и плотная корочка, значит это будет ягода! Вообще дом ты - тыквина, потому что сделан из тыквы. Ботаники говорят, что тыквина – ягода, как арбузы!» -ответил Бегун. «Правильно, тыкву считают ягодой и овощем!» - ответил дом. «Вопрос третий - решающий! Какие блюда из тыквы можете назвать!» - сказал дом. «Тыква сырая очень полезная, у нее много витаминов! Мама говорила, что лучше грызть тыкву, когда она спелая, но можно и запекать с медом или другими овощами!» - ответил Прыг. «Мама рассказывала, что когда она была молодой мышкой, то любила грызть семечки из тыквы, в которых много полезных витаминов. Еще мама говорила, что тыкву можно не только запекать, но и готовить суп – пюре, печь оладушки и вкусные пироги, печенья, булочки, можно еще приготовить овощное рагу и запеканки!» - ответил Бегун. «Мы знаем, что есть поговорки про тыкву: посадил тыкву – тыкву и получишь; тыква любит воду, а арбуз – солнце; в тарелке с рисом тыкву не спрячешь; когда в тыкве много семечек, в ней мало мякоти!» - ответил мышонок Прыг. «Мне мама читала сказку про то, как фея помогла одной девочке попасть на бал, превратив тыкву в карету, мышей – в лошадей и крысу – в кучера! Вот это настоящие чудеса! Мама ставила в вазу из тыквы будет с цветами или с колосками с полей. Если внутрь тыквы поставить свечку - будет интересный фонарик!» - добавил мышонок Бегун.</vt:lpstr>
      <vt:lpstr>«Молодцы! Любознательные мышата Прыг и Бегун!» - похвалил их дом. – «Верно ответили на мои вопросы! Уговор мне надо исполнить! Приглашаю Вас жить внутри меня! Буду Вас защищать от зимней стужи и сохраню все припасы до весны!»ьМышата Прыг и Бегун были очень рады, что нашли себе необычный дом, в котором можно не только перезимовать, но и с которым можно подружиться. Мышата сделали кладовую внутри дома тыквы, натаскали в неё семян от пшеницы, овса для длинных зимних вечеров. Мышата кушают очень много и часто, поэтому каждый день они бегали на соседние поля за вкусными колосками. Долгими ноябрьскими осенними вечерами, когда за окном свистел холодный ветер, мышата Прыг и Бегун пили горячий тыквенный сок из маленьких чашек и слушали познавательные истории своего друга – дома тыквы.</vt:lpstr>
      <vt:lpstr>Конструирование из бумаги «Домик Тыквы»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AdminLocal</dc:creator>
  <cp:lastModifiedBy>AdminLocal</cp:lastModifiedBy>
  <cp:revision>1</cp:revision>
  <dcterms:created xsi:type="dcterms:W3CDTF">2026-09-10T11:58:12Z</dcterms:created>
  <dcterms:modified xsi:type="dcterms:W3CDTF">2026-09-10T12:37:41Z</dcterms:modified>
</cp:coreProperties>
</file>