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6" r:id="rId3"/>
    <p:sldId id="260" r:id="rId4"/>
    <p:sldId id="257" r:id="rId5"/>
    <p:sldId id="261" r:id="rId6"/>
    <p:sldId id="258" r:id="rId7"/>
    <p:sldId id="262" r:id="rId8"/>
    <p:sldId id="259" r:id="rId9"/>
    <p:sldId id="263" r:id="rId10"/>
    <p:sldId id="264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3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344D5D-1E62-42DB-A62A-99732AC89B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E8379A1-BE22-4BB6-87F1-CD657B0634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03B0339-E508-4D68-B9BD-0704B1563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9146F-D994-4D6F-A8D1-4058D9931E69}" type="datetimeFigureOut">
              <a:rPr lang="ru-RU" smtClean="0"/>
              <a:t>05.05.2026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CDD786E-9CE5-4E74-93F7-4298DE1FE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BA371D9-430A-4126-9B33-563C629A9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DFF66-3DEE-4A52-8DE1-2AE245E778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065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10C77F-48AF-44F3-95F2-96E7F9D54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F464FAD-568E-433F-BBCE-FEF880EAA3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4F8814-CFD6-47A8-A457-55FC7FF87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9146F-D994-4D6F-A8D1-4058D9931E69}" type="datetimeFigureOut">
              <a:rPr lang="ru-RU" smtClean="0"/>
              <a:t>05.05.2026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DEA3837-0875-41D8-95CC-B14BDAC92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1F8E1A8-105B-4AE5-94C4-6D6BFBB8B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DFF66-3DEE-4A52-8DE1-2AE245E778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1650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62D66F-0EAA-484F-A3E6-B56E2C655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0DBCE84-20ED-45C8-85BD-EFF688EE45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980039B-9D48-4137-8728-AEF20D21F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9146F-D994-4D6F-A8D1-4058D9931E69}" type="datetimeFigureOut">
              <a:rPr lang="ru-RU" smtClean="0"/>
              <a:t>05.05.2026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38441E8-8C94-45DB-9139-2641E40A1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E2C0E57-962E-4B84-B099-793320212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DFF66-3DEE-4A52-8DE1-2AE245E778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1728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E90ED0-34CE-4CFD-B1CE-0F6C21AE0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B8B33A2-8636-4B7A-BFB0-81B2059660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1D566C6-E96E-4CB9-89B3-5D686961EB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738022E-2223-494F-AA2C-DE36D859A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9146F-D994-4D6F-A8D1-4058D9931E69}" type="datetimeFigureOut">
              <a:rPr lang="ru-RU" smtClean="0"/>
              <a:t>05.05.2026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095F5DE-F6B6-48B6-AE51-1F11BEFCE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731A0F2-73BE-4FAE-80CA-CE621E13B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DFF66-3DEE-4A52-8DE1-2AE245E778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5503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E99245-7D5B-4702-8562-74E6CEF66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8914ABA-A797-4D22-AAE0-49741EC05A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99BA41A-B780-4C62-BA84-C86377EB9B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D36C515-4F5D-4EAF-A0D6-648EEC2C7A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DA72142-0E3B-4C48-9F11-1C5C4D51F3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ED2A169-6019-40F3-8FD5-C7445EB0D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9146F-D994-4D6F-A8D1-4058D9931E69}" type="datetimeFigureOut">
              <a:rPr lang="ru-RU" smtClean="0"/>
              <a:t>05.05.2026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8EF636B-7C62-46CA-AE26-E39BEA97A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A4C609B-8436-47D3-B26F-7C8D58BFE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DFF66-3DEE-4A52-8DE1-2AE245E778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0893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54737B-A677-4906-8708-424249A75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3FE2C1E-140F-44D5-96EE-18FA9440E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9146F-D994-4D6F-A8D1-4058D9931E69}" type="datetimeFigureOut">
              <a:rPr lang="ru-RU" smtClean="0"/>
              <a:t>05.05.2026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88759C4-2159-4BC8-9C8C-6DAF5A3F4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A2C0797-C824-434F-B143-262F02FC1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DFF66-3DEE-4A52-8DE1-2AE245E778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3110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BE4230B-4702-45A2-A102-59018DB94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9146F-D994-4D6F-A8D1-4058D9931E69}" type="datetimeFigureOut">
              <a:rPr lang="ru-RU" smtClean="0"/>
              <a:t>05.05.2026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3FC868-27E0-4E50-8485-057268290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E67A997-DEBF-4B6E-9643-9E5102F94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DFF66-3DEE-4A52-8DE1-2AE245E778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8332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C8CC0E-2B7D-4DC6-8F26-3DC8A27BC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F5BFE96-6AA1-41B7-8F42-17D9A43C71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2EBDB65-4A91-43FE-83DC-5000F5FD55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0FAD422-C659-4FEF-A40E-E5E13CFAB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9146F-D994-4D6F-A8D1-4058D9931E69}" type="datetimeFigureOut">
              <a:rPr lang="ru-RU" smtClean="0"/>
              <a:t>05.05.2026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DAD543B-CFE4-401D-BF73-2B305FACD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EDA5630-38B1-4CD7-819C-7CE49662F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DFF66-3DEE-4A52-8DE1-2AE245E778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9162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94CD54-5183-4338-98D9-A572E616B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05AEE63-98A7-43AD-9527-221227A8F5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883FAD1-2461-4162-A5C3-77E8FD5724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304FC25-A202-4152-B70C-806148A52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9146F-D994-4D6F-A8D1-4058D9931E69}" type="datetimeFigureOut">
              <a:rPr lang="ru-RU" smtClean="0"/>
              <a:t>05.05.2026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362C611-D1F1-4599-B133-0AB80E664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DA0D4E6-C2AD-412C-8CA8-E3492B39A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DFF66-3DEE-4A52-8DE1-2AE245E778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5272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0AD78E-8153-418F-B021-CFF2E2D0A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37F62B3-40F8-476C-AE4C-7083C6B01B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7BD1881-F729-4972-A633-83DE18D8D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9146F-D994-4D6F-A8D1-4058D9931E69}" type="datetimeFigureOut">
              <a:rPr lang="ru-RU" smtClean="0"/>
              <a:t>05.05.2026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DF4B306-CA95-4AF2-80B4-41AF2026B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EA776C6-2C3F-4B6A-BBD6-DFAC78229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DFF66-3DEE-4A52-8DE1-2AE245E778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7021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4E669E2-7604-4639-96AA-CFD1F159EC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F71274E-E93F-4353-8805-D381CB5147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89185CE-320B-4EB3-8014-01A7060AD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9146F-D994-4D6F-A8D1-4058D9931E69}" type="datetimeFigureOut">
              <a:rPr lang="ru-RU" smtClean="0"/>
              <a:t>05.05.2026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B2566FF-F7E3-4070-8EAF-F96C66D77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F5949AC-CA94-44DE-A00B-4F4A975D8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DFF66-3DEE-4A52-8DE1-2AE245E778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2108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73FE52-14EE-4E8F-8E15-F94100C55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87F649F-9A3D-4692-B4BC-E1FA06EA1D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4C5212D-7A7D-4872-B198-0C31A99D64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39146F-D994-4D6F-A8D1-4058D9931E69}" type="datetimeFigureOut">
              <a:rPr lang="ru-RU" smtClean="0"/>
              <a:t>05.05.2026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77A6631-5A73-48E8-BACE-92BC9BAAEA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FEBA7A5-335A-4B00-98D3-80E9EEF644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ADFF66-3DEE-4A52-8DE1-2AE245E778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7751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1FF7DB-F7FB-4904-B2BE-3F51F9EEA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Квест проходил в «</a:t>
            </a:r>
            <a:r>
              <a:rPr lang="ru-RU" dirty="0" err="1"/>
              <a:t>библиосумерки</a:t>
            </a:r>
            <a:r>
              <a:rPr lang="ru-RU" dirty="0"/>
              <a:t>». На младшем абонементе. Разработан и проводился мною.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BA57630-03BA-4D52-B719-A5D8813C18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91386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9D88118B-4574-4868-AF0B-32BB188297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86" y="9491"/>
            <a:ext cx="12130314" cy="695498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F65072B-2503-4D74-8B1E-0082ACDC4CF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003" t="21053" r="11564" b="22074"/>
          <a:stretch/>
        </p:blipFill>
        <p:spPr>
          <a:xfrm>
            <a:off x="3273959" y="297780"/>
            <a:ext cx="6646121" cy="3384350"/>
          </a:xfrm>
          <a:prstGeom prst="rect">
            <a:avLst/>
          </a:prstGeom>
        </p:spPr>
      </p:pic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AE7944BD-A540-4E17-8B48-21BC912F15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9479111"/>
              </p:ext>
            </p:extLst>
          </p:nvPr>
        </p:nvGraphicFramePr>
        <p:xfrm>
          <a:off x="72252" y="4675690"/>
          <a:ext cx="11940010" cy="8874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4001">
                  <a:extLst>
                    <a:ext uri="{9D8B030D-6E8A-4147-A177-3AD203B41FA5}">
                      <a16:colId xmlns:a16="http://schemas.microsoft.com/office/drawing/2014/main" val="1364466331"/>
                    </a:ext>
                  </a:extLst>
                </a:gridCol>
                <a:gridCol w="1194001">
                  <a:extLst>
                    <a:ext uri="{9D8B030D-6E8A-4147-A177-3AD203B41FA5}">
                      <a16:colId xmlns:a16="http://schemas.microsoft.com/office/drawing/2014/main" val="2042864085"/>
                    </a:ext>
                  </a:extLst>
                </a:gridCol>
                <a:gridCol w="1194001">
                  <a:extLst>
                    <a:ext uri="{9D8B030D-6E8A-4147-A177-3AD203B41FA5}">
                      <a16:colId xmlns:a16="http://schemas.microsoft.com/office/drawing/2014/main" val="2036373019"/>
                    </a:ext>
                  </a:extLst>
                </a:gridCol>
                <a:gridCol w="1194001">
                  <a:extLst>
                    <a:ext uri="{9D8B030D-6E8A-4147-A177-3AD203B41FA5}">
                      <a16:colId xmlns:a16="http://schemas.microsoft.com/office/drawing/2014/main" val="58308709"/>
                    </a:ext>
                  </a:extLst>
                </a:gridCol>
                <a:gridCol w="1194001">
                  <a:extLst>
                    <a:ext uri="{9D8B030D-6E8A-4147-A177-3AD203B41FA5}">
                      <a16:colId xmlns:a16="http://schemas.microsoft.com/office/drawing/2014/main" val="332500134"/>
                    </a:ext>
                  </a:extLst>
                </a:gridCol>
                <a:gridCol w="1194001">
                  <a:extLst>
                    <a:ext uri="{9D8B030D-6E8A-4147-A177-3AD203B41FA5}">
                      <a16:colId xmlns:a16="http://schemas.microsoft.com/office/drawing/2014/main" val="624525556"/>
                    </a:ext>
                  </a:extLst>
                </a:gridCol>
                <a:gridCol w="1194001">
                  <a:extLst>
                    <a:ext uri="{9D8B030D-6E8A-4147-A177-3AD203B41FA5}">
                      <a16:colId xmlns:a16="http://schemas.microsoft.com/office/drawing/2014/main" val="3516535545"/>
                    </a:ext>
                  </a:extLst>
                </a:gridCol>
                <a:gridCol w="1194001">
                  <a:extLst>
                    <a:ext uri="{9D8B030D-6E8A-4147-A177-3AD203B41FA5}">
                      <a16:colId xmlns:a16="http://schemas.microsoft.com/office/drawing/2014/main" val="2137213265"/>
                    </a:ext>
                  </a:extLst>
                </a:gridCol>
                <a:gridCol w="1194001">
                  <a:extLst>
                    <a:ext uri="{9D8B030D-6E8A-4147-A177-3AD203B41FA5}">
                      <a16:colId xmlns:a16="http://schemas.microsoft.com/office/drawing/2014/main" val="1591558427"/>
                    </a:ext>
                  </a:extLst>
                </a:gridCol>
                <a:gridCol w="1194001">
                  <a:extLst>
                    <a:ext uri="{9D8B030D-6E8A-4147-A177-3AD203B41FA5}">
                      <a16:colId xmlns:a16="http://schemas.microsoft.com/office/drawing/2014/main" val="4037371324"/>
                    </a:ext>
                  </a:extLst>
                </a:gridCol>
              </a:tblGrid>
              <a:tr h="88748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426393"/>
                  </a:ext>
                </a:extLst>
              </a:tr>
            </a:tbl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273A327-F478-4203-B012-3A1F430DE7A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076" t="41208" r="70502" b="46885"/>
          <a:stretch/>
        </p:blipFill>
        <p:spPr>
          <a:xfrm>
            <a:off x="93853" y="4688396"/>
            <a:ext cx="493270" cy="82582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B1D2ACA-CCF2-489E-A7F6-E5FCAB84B16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1871" t="21801" r="31901" b="65046"/>
          <a:stretch/>
        </p:blipFill>
        <p:spPr>
          <a:xfrm>
            <a:off x="611156" y="4672166"/>
            <a:ext cx="511800" cy="82582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89C2CF4-5652-4C5E-AECD-FDF012F1950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111" t="20995" r="82281" b="65991"/>
          <a:stretch/>
        </p:blipFill>
        <p:spPr>
          <a:xfrm>
            <a:off x="1135429" y="4682859"/>
            <a:ext cx="580453" cy="83703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3FA3D87-043E-494F-B89A-94870ABEEBB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2121" t="22102" r="42453" b="65991"/>
          <a:stretch/>
        </p:blipFill>
        <p:spPr>
          <a:xfrm>
            <a:off x="1740924" y="4697927"/>
            <a:ext cx="548527" cy="81629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7CC57BB-11B1-4313-8EE8-099835E8EC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0628" y="4697927"/>
            <a:ext cx="548527" cy="80839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8B0D163-5DE2-4B5A-A964-7E3F1ED889E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6613" t="22656" r="37212" b="65437"/>
          <a:stretch/>
        </p:blipFill>
        <p:spPr>
          <a:xfrm>
            <a:off x="2864562" y="4697927"/>
            <a:ext cx="580453" cy="80006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7CF8F73-33B3-441D-B15F-FAF6E659260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7570" t="22472" r="16629" b="65437"/>
          <a:stretch/>
        </p:blipFill>
        <p:spPr>
          <a:xfrm>
            <a:off x="3904011" y="4677477"/>
            <a:ext cx="580453" cy="83674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54D02AE-DC0D-4113-9DBB-21D9525342E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8065" t="40981" r="75386" b="47389"/>
          <a:stretch/>
        </p:blipFill>
        <p:spPr>
          <a:xfrm>
            <a:off x="5127593" y="4697926"/>
            <a:ext cx="528015" cy="81629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8A071A0-D24D-4E62-9D26-68DDCB86D3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12336" y="4672166"/>
            <a:ext cx="580453" cy="84205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635A7A2-2F62-4E3D-ABED-F57C1764A1C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2885" t="22379" r="11951" b="66545"/>
          <a:stretch/>
        </p:blipFill>
        <p:spPr>
          <a:xfrm>
            <a:off x="5690412" y="4709580"/>
            <a:ext cx="578050" cy="804643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64A7083-CF2F-49C3-9D2F-2D3368F6027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4531" t="22656" r="59480" b="65991"/>
          <a:stretch/>
        </p:blipFill>
        <p:spPr>
          <a:xfrm>
            <a:off x="6302956" y="4682859"/>
            <a:ext cx="588129" cy="8370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BDBE2FE-0FB6-465A-9C04-9A109A66614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18494" y="4668685"/>
            <a:ext cx="543007" cy="845538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092AA125-4F6F-4308-AECB-1185B741885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4259" t="22656" r="69192" b="65992"/>
          <a:stretch/>
        </p:blipFill>
        <p:spPr>
          <a:xfrm>
            <a:off x="7504536" y="4675690"/>
            <a:ext cx="580453" cy="830629"/>
          </a:xfrm>
          <a:prstGeom prst="rect">
            <a:avLst/>
          </a:prstGeom>
        </p:spPr>
      </p:pic>
      <p:graphicFrame>
        <p:nvGraphicFramePr>
          <p:cNvPr id="20" name="Таблица 20">
            <a:extLst>
              <a:ext uri="{FF2B5EF4-FFF2-40B4-BE49-F238E27FC236}">
                <a16:creationId xmlns:a16="http://schemas.microsoft.com/office/drawing/2014/main" id="{FB181593-772C-42E2-A6D0-1CE6119313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8582661"/>
              </p:ext>
            </p:extLst>
          </p:nvPr>
        </p:nvGraphicFramePr>
        <p:xfrm>
          <a:off x="72252" y="5772947"/>
          <a:ext cx="5689600" cy="7872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">
                  <a:extLst>
                    <a:ext uri="{9D8B030D-6E8A-4147-A177-3AD203B41FA5}">
                      <a16:colId xmlns:a16="http://schemas.microsoft.com/office/drawing/2014/main" val="156596853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4240373809"/>
                    </a:ext>
                  </a:extLst>
                </a:gridCol>
                <a:gridCol w="583678">
                  <a:extLst>
                    <a:ext uri="{9D8B030D-6E8A-4147-A177-3AD203B41FA5}">
                      <a16:colId xmlns:a16="http://schemas.microsoft.com/office/drawing/2014/main" val="417280417"/>
                    </a:ext>
                  </a:extLst>
                </a:gridCol>
                <a:gridCol w="437402">
                  <a:extLst>
                    <a:ext uri="{9D8B030D-6E8A-4147-A177-3AD203B41FA5}">
                      <a16:colId xmlns:a16="http://schemas.microsoft.com/office/drawing/2014/main" val="785102583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536687323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83716926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603219786"/>
                    </a:ext>
                  </a:extLst>
                </a:gridCol>
              </a:tblGrid>
              <a:tr h="78727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806551"/>
                  </a:ext>
                </a:extLst>
              </a:tr>
            </a:tbl>
          </a:graphicData>
        </a:graphic>
      </p:graphicFrame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43FD1D8-5E2F-41A6-BC9E-EC99AE30695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3783" t="41208" r="59854" b="46608"/>
          <a:stretch/>
        </p:blipFill>
        <p:spPr>
          <a:xfrm>
            <a:off x="8491085" y="4660782"/>
            <a:ext cx="580453" cy="845537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6F263816-D45A-4E4A-A79E-6243241601D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99410" y="4668685"/>
            <a:ext cx="543007" cy="829309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5414163-2A58-4193-9AE7-C1C35B6321D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66758" y="4660782"/>
            <a:ext cx="585545" cy="837212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9FDBB1F2-F69E-487F-A4BA-D3B847300B2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7278" t="23763" r="26921" b="65715"/>
          <a:stretch/>
        </p:blipFill>
        <p:spPr>
          <a:xfrm>
            <a:off x="10277388" y="4697926"/>
            <a:ext cx="523763" cy="825829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58FD0F47-1D18-41DC-B51C-DD97E209764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826236" y="4682859"/>
            <a:ext cx="622296" cy="840896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26488DCD-34B6-4B7F-94D6-B2CAEAF220A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9142" y="5796236"/>
            <a:ext cx="485805" cy="740692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66D50031-931D-4DB8-B331-1704637EF02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368" t="40378" r="81375" b="47161"/>
          <a:stretch/>
        </p:blipFill>
        <p:spPr>
          <a:xfrm>
            <a:off x="939850" y="5772947"/>
            <a:ext cx="575799" cy="763982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9BC3DF1F-09BD-4AF9-A0D3-A3DC2833317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39759" y="5793375"/>
            <a:ext cx="514586" cy="740692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8DD2885E-38E4-44B4-8703-38D51341B92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68479" y="5781630"/>
            <a:ext cx="542934" cy="740692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6030413A-B705-434A-ACDE-7971BDDE1CA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38615" y="5757813"/>
            <a:ext cx="542934" cy="747408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6CE2EC92-9CBB-47A7-B596-A65EFD75C39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193840" y="5772947"/>
            <a:ext cx="514160" cy="732274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C37766EF-EDC9-4875-AADD-96A4123ED1F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5565" t="21548" r="48424" b="65438"/>
          <a:stretch/>
        </p:blipFill>
        <p:spPr>
          <a:xfrm>
            <a:off x="3741645" y="5757813"/>
            <a:ext cx="562870" cy="743568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FDDF7736-B777-4255-B258-8FF3EB1DC9D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2389" t="40931" r="21682" b="46885"/>
          <a:stretch/>
        </p:blipFill>
        <p:spPr>
          <a:xfrm>
            <a:off x="4343148" y="5790499"/>
            <a:ext cx="552539" cy="710882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8C82BBB5-2433-4D09-9478-3F39BCF120C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3320" t="58708" r="70609" b="28000"/>
          <a:stretch/>
        </p:blipFill>
        <p:spPr>
          <a:xfrm>
            <a:off x="4934319" y="5790500"/>
            <a:ext cx="596515" cy="710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893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2CEAC1-CC32-4BD9-A7B3-8681E4FB8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021"/>
            <a:ext cx="10515600" cy="1325563"/>
          </a:xfrm>
        </p:spPr>
        <p:txBody>
          <a:bodyPr/>
          <a:lstStyle/>
          <a:p>
            <a:r>
              <a:rPr lang="ru-RU" dirty="0"/>
              <a:t>Сказки народов Урала и Поволжья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A1AEEE5-6AA8-4FBE-B1E0-7FF9AD664C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93225" y="1640584"/>
            <a:ext cx="5157787" cy="823912"/>
          </a:xfrm>
        </p:spPr>
        <p:txBody>
          <a:bodyPr>
            <a:normAutofit fontScale="62500" lnSpcReduction="20000"/>
          </a:bodyPr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Чтобы узнать где находится книга надо отгадать загадку:</a:t>
            </a:r>
          </a:p>
          <a:p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 Стоит подобно кочерге</a:t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Перед нами буква…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61851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00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60AEA89-EE1E-46C9-B450-74E606830F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68" y="2455101"/>
            <a:ext cx="783865" cy="77602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26E2F35-D30C-434F-8A68-CC1B3E4C29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633" y="1766757"/>
            <a:ext cx="783865" cy="77602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7847000-5750-491A-A76B-B7D93D7169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1005" y="1071888"/>
            <a:ext cx="783865" cy="77602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39F73E6-C12D-4108-A10D-A7A04F8F51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7425" y="550263"/>
            <a:ext cx="783865" cy="77602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315EA47-A4E6-437D-AF97-260C42B6C5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4129" y="171219"/>
            <a:ext cx="783865" cy="77602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46BA334-6403-45B7-B881-FBE6775747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7989" y="132141"/>
            <a:ext cx="783865" cy="77602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9C4D5E5-CA6A-42E6-9C58-D67F12187B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3786" y="132141"/>
            <a:ext cx="783865" cy="77602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C1361B9-0DE3-465C-84DE-5308300677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1137" y="295862"/>
            <a:ext cx="783865" cy="77602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0A9214E-0EEB-4409-926B-4CF65C7916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6934" y="759618"/>
            <a:ext cx="783865" cy="77602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B920CCA-3205-439C-AA73-63FDB44EDD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52731" y="1459901"/>
            <a:ext cx="783865" cy="77602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7734A58-513D-4F1F-9C08-97BE78EC5E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5367" y="2555015"/>
            <a:ext cx="783865" cy="77602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366D81F-2C19-4A98-87F2-12CB20ADB9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744" t="50910" r="35506" b="1535"/>
          <a:stretch/>
        </p:blipFill>
        <p:spPr>
          <a:xfrm>
            <a:off x="40044" y="3620929"/>
            <a:ext cx="783865" cy="77602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1DAAE22-363C-44D0-9C67-6F2F22000A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744" t="50910" r="35506" b="1535"/>
          <a:stretch/>
        </p:blipFill>
        <p:spPr>
          <a:xfrm>
            <a:off x="578669" y="4549355"/>
            <a:ext cx="783865" cy="776026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A942ED8B-4465-481A-B39B-16A96D4B871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744" t="50910" r="35506" b="1535"/>
          <a:stretch/>
        </p:blipFill>
        <p:spPr>
          <a:xfrm>
            <a:off x="1901004" y="5244550"/>
            <a:ext cx="783865" cy="776026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512DDF0-C4FF-4186-A063-D466E0D48FF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744" t="50910" r="35506" b="1535"/>
          <a:stretch/>
        </p:blipFill>
        <p:spPr>
          <a:xfrm>
            <a:off x="3063336" y="5631701"/>
            <a:ext cx="783865" cy="776026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EC4ADFD-5A7E-48B0-872B-3F58BE9AA8B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744" t="50910" r="35506" b="1535"/>
          <a:stretch/>
        </p:blipFill>
        <p:spPr>
          <a:xfrm>
            <a:off x="4225668" y="5910755"/>
            <a:ext cx="783865" cy="776026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83D6AE6E-5F00-4945-9007-A3E015204F2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744" t="50910" r="35506" b="1535"/>
          <a:stretch/>
        </p:blipFill>
        <p:spPr>
          <a:xfrm>
            <a:off x="5477988" y="5872934"/>
            <a:ext cx="783865" cy="776026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B020ECE8-5081-4A91-B272-C5204F5B30E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744" t="50910" r="35506" b="1535"/>
          <a:stretch/>
        </p:blipFill>
        <p:spPr>
          <a:xfrm>
            <a:off x="6559204" y="5940864"/>
            <a:ext cx="783865" cy="776026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92489117-937F-4131-8695-26C531E4829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744" t="50910" r="35506" b="1535"/>
          <a:stretch/>
        </p:blipFill>
        <p:spPr>
          <a:xfrm>
            <a:off x="7724613" y="5730409"/>
            <a:ext cx="783865" cy="776026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7D89C320-C979-4C32-B9D4-BF327812F36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744" t="50910" r="35506" b="1535"/>
          <a:stretch/>
        </p:blipFill>
        <p:spPr>
          <a:xfrm>
            <a:off x="8976934" y="5354923"/>
            <a:ext cx="783865" cy="776026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C266BA6C-C050-498E-AE5F-0BBCB7F93AD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744" t="50910" r="35506" b="1535"/>
          <a:stretch/>
        </p:blipFill>
        <p:spPr>
          <a:xfrm>
            <a:off x="11360726" y="3773329"/>
            <a:ext cx="783865" cy="776026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8DFD76CA-C93E-42B8-898E-0110E225F0E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744" t="50910" r="35506" b="1535"/>
          <a:stretch/>
        </p:blipFill>
        <p:spPr>
          <a:xfrm>
            <a:off x="10229255" y="4966910"/>
            <a:ext cx="783865" cy="77602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2C1CD47-9AD2-49C9-A79C-ED9A8E785DE7}"/>
              </a:ext>
            </a:extLst>
          </p:cNvPr>
          <p:cNvSpPr txBox="1"/>
          <p:nvPr/>
        </p:nvSpPr>
        <p:spPr>
          <a:xfrm>
            <a:off x="5650173" y="77170"/>
            <a:ext cx="4394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rgbClr val="FF0000"/>
                </a:solidFill>
              </a:rPr>
              <a:t>о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2890F8B-A046-41C9-A542-E7AADF848A9A}"/>
              </a:ext>
            </a:extLst>
          </p:cNvPr>
          <p:cNvSpPr txBox="1"/>
          <p:nvPr/>
        </p:nvSpPr>
        <p:spPr>
          <a:xfrm>
            <a:off x="9145044" y="683875"/>
            <a:ext cx="60939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800" dirty="0">
                <a:solidFill>
                  <a:srgbClr val="FF0000"/>
                </a:solidFill>
              </a:rPr>
              <a:t>о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233A4E9-532C-4990-9196-BC2AF4F0C344}"/>
              </a:ext>
            </a:extLst>
          </p:cNvPr>
          <p:cNvSpPr txBox="1"/>
          <p:nvPr/>
        </p:nvSpPr>
        <p:spPr>
          <a:xfrm>
            <a:off x="244585" y="2390568"/>
            <a:ext cx="38023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rgbClr val="FF0000"/>
                </a:solidFill>
              </a:rPr>
              <a:t>г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D73DD86-498C-41A9-832D-10EE981E9D5C}"/>
              </a:ext>
            </a:extLst>
          </p:cNvPr>
          <p:cNvSpPr txBox="1"/>
          <p:nvPr/>
        </p:nvSpPr>
        <p:spPr>
          <a:xfrm>
            <a:off x="10290995" y="1446884"/>
            <a:ext cx="712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rgbClr val="FF0000"/>
                </a:solidFill>
              </a:rPr>
              <a:t>Н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7E07096-629F-45EF-A3B1-15D835A2B7E8}"/>
              </a:ext>
            </a:extLst>
          </p:cNvPr>
          <p:cNvSpPr txBox="1"/>
          <p:nvPr/>
        </p:nvSpPr>
        <p:spPr>
          <a:xfrm flipH="1">
            <a:off x="1016749" y="1645274"/>
            <a:ext cx="2657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rgbClr val="FF0000"/>
                </a:solidFill>
              </a:rPr>
              <a:t>ь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0383014-B257-4684-816C-500622E3F069}"/>
              </a:ext>
            </a:extLst>
          </p:cNvPr>
          <p:cNvSpPr txBox="1"/>
          <p:nvPr/>
        </p:nvSpPr>
        <p:spPr>
          <a:xfrm>
            <a:off x="3157742" y="396726"/>
            <a:ext cx="3306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rgbClr val="FF0000"/>
                </a:solidFill>
              </a:rPr>
              <a:t>к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5BA3B52-22E4-44B2-AFF6-81B30C835FDC}"/>
              </a:ext>
            </a:extLst>
          </p:cNvPr>
          <p:cNvSpPr txBox="1"/>
          <p:nvPr/>
        </p:nvSpPr>
        <p:spPr>
          <a:xfrm>
            <a:off x="11502189" y="2555015"/>
            <a:ext cx="2504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rgbClr val="FF0000"/>
                </a:solidFill>
              </a:rPr>
              <a:t>А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89BC8A2-A635-403A-A5D9-AE736911661A}"/>
              </a:ext>
            </a:extLst>
          </p:cNvPr>
          <p:cNvSpPr txBox="1"/>
          <p:nvPr/>
        </p:nvSpPr>
        <p:spPr>
          <a:xfrm>
            <a:off x="7911415" y="275493"/>
            <a:ext cx="5797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rgbClr val="FF0000"/>
                </a:solidFill>
              </a:rPr>
              <a:t>м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F2C5383-1BBB-42A5-AECC-67C202B2EF51}"/>
              </a:ext>
            </a:extLst>
          </p:cNvPr>
          <p:cNvSpPr txBox="1"/>
          <p:nvPr/>
        </p:nvSpPr>
        <p:spPr>
          <a:xfrm>
            <a:off x="4455347" y="77169"/>
            <a:ext cx="51328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dirty="0">
                <a:solidFill>
                  <a:srgbClr val="FF0000"/>
                </a:solidFill>
              </a:rPr>
              <a:t>н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73065DC-39FC-4D87-9515-76DB618C85E4}"/>
              </a:ext>
            </a:extLst>
          </p:cNvPr>
          <p:cNvSpPr txBox="1"/>
          <p:nvPr/>
        </p:nvSpPr>
        <p:spPr>
          <a:xfrm>
            <a:off x="2085990" y="1105958"/>
            <a:ext cx="4138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rgbClr val="FF0000"/>
                </a:solidFill>
              </a:rPr>
              <a:t>Е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17CB207-DB0D-47BB-A85C-CA80FBC0F0AF}"/>
              </a:ext>
            </a:extLst>
          </p:cNvPr>
          <p:cNvSpPr txBox="1"/>
          <p:nvPr/>
        </p:nvSpPr>
        <p:spPr>
          <a:xfrm>
            <a:off x="6804491" y="187062"/>
            <a:ext cx="633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rgbClr val="FF0000"/>
                </a:solidFill>
              </a:rPr>
              <a:t>Ь-</a:t>
            </a:r>
          </a:p>
        </p:txBody>
      </p: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FCC4169A-B2FF-4367-8715-EAFAEF302866}"/>
              </a:ext>
            </a:extLst>
          </p:cNvPr>
          <p:cNvCxnSpPr>
            <a:cxnSpLocks/>
          </p:cNvCxnSpPr>
          <p:nvPr/>
        </p:nvCxnSpPr>
        <p:spPr>
          <a:xfrm rot="10800000" flipV="1">
            <a:off x="736102" y="1525258"/>
            <a:ext cx="8430948" cy="2373330"/>
          </a:xfrm>
          <a:prstGeom prst="curvedConnector3">
            <a:avLst>
              <a:gd name="adj1" fmla="val 7378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9E6B0332-5D50-4C58-B510-F6C8F55F80EF}"/>
              </a:ext>
            </a:extLst>
          </p:cNvPr>
          <p:cNvCxnSpPr>
            <a:stCxn id="3" idx="3"/>
            <a:endCxn id="3" idx="3"/>
          </p:cNvCxnSpPr>
          <p:nvPr/>
        </p:nvCxnSpPr>
        <p:spPr>
          <a:xfrm>
            <a:off x="826633" y="2843114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>
            <a:extLst>
              <a:ext uri="{FF2B5EF4-FFF2-40B4-BE49-F238E27FC236}">
                <a16:creationId xmlns:a16="http://schemas.microsoft.com/office/drawing/2014/main" id="{B8F7E05B-5AFB-4E47-B530-CF24D07CAD45}"/>
              </a:ext>
            </a:extLst>
          </p:cNvPr>
          <p:cNvCxnSpPr>
            <a:cxnSpLocks/>
            <a:endCxn id="16" idx="0"/>
          </p:cNvCxnSpPr>
          <p:nvPr/>
        </p:nvCxnSpPr>
        <p:spPr>
          <a:xfrm rot="16200000" flipH="1">
            <a:off x="135992" y="3714745"/>
            <a:ext cx="1389346" cy="279873"/>
          </a:xfrm>
          <a:prstGeom prst="bentConnector3">
            <a:avLst>
              <a:gd name="adj1" fmla="val 1882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Соединитель: уступ 55">
            <a:extLst>
              <a:ext uri="{FF2B5EF4-FFF2-40B4-BE49-F238E27FC236}">
                <a16:creationId xmlns:a16="http://schemas.microsoft.com/office/drawing/2014/main" id="{9368E80B-B398-4E4A-9407-B45074509975}"/>
              </a:ext>
            </a:extLst>
          </p:cNvPr>
          <p:cNvCxnSpPr>
            <a:stCxn id="15" idx="2"/>
          </p:cNvCxnSpPr>
          <p:nvPr/>
        </p:nvCxnSpPr>
        <p:spPr>
          <a:xfrm rot="5400000">
            <a:off x="1976796" y="1224307"/>
            <a:ext cx="4209265" cy="3576984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Соединитель: уступ 57">
            <a:extLst>
              <a:ext uri="{FF2B5EF4-FFF2-40B4-BE49-F238E27FC236}">
                <a16:creationId xmlns:a16="http://schemas.microsoft.com/office/drawing/2014/main" id="{39B82552-51F1-4C0F-BC8F-911CAB970D71}"/>
              </a:ext>
            </a:extLst>
          </p:cNvPr>
          <p:cNvCxnSpPr>
            <a:endCxn id="18" idx="0"/>
          </p:cNvCxnSpPr>
          <p:nvPr/>
        </p:nvCxnSpPr>
        <p:spPr>
          <a:xfrm rot="10800000" flipV="1">
            <a:off x="3455270" y="2060771"/>
            <a:ext cx="6642183" cy="3570929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Соединитель: уступ 60">
            <a:extLst>
              <a:ext uri="{FF2B5EF4-FFF2-40B4-BE49-F238E27FC236}">
                <a16:creationId xmlns:a16="http://schemas.microsoft.com/office/drawing/2014/main" id="{64275211-6795-495E-9534-901836989D50}"/>
              </a:ext>
            </a:extLst>
          </p:cNvPr>
          <p:cNvCxnSpPr>
            <a:cxnSpLocks/>
            <a:endCxn id="19" idx="0"/>
          </p:cNvCxnSpPr>
          <p:nvPr/>
        </p:nvCxnSpPr>
        <p:spPr>
          <a:xfrm rot="5400000">
            <a:off x="3345422" y="2210456"/>
            <a:ext cx="4972479" cy="2428119"/>
          </a:xfrm>
          <a:prstGeom prst="bentConnector3">
            <a:avLst>
              <a:gd name="adj1" fmla="val 9161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8" name="Соединитель: изогнутый 1027">
            <a:extLst>
              <a:ext uri="{FF2B5EF4-FFF2-40B4-BE49-F238E27FC236}">
                <a16:creationId xmlns:a16="http://schemas.microsoft.com/office/drawing/2014/main" id="{6F90B83C-E85B-438D-892C-707CE78E8C63}"/>
              </a:ext>
            </a:extLst>
          </p:cNvPr>
          <p:cNvCxnSpPr>
            <a:stCxn id="7" idx="2"/>
            <a:endCxn id="20" idx="0"/>
          </p:cNvCxnSpPr>
          <p:nvPr/>
        </p:nvCxnSpPr>
        <p:spPr>
          <a:xfrm rot="16200000" flipH="1">
            <a:off x="2386317" y="2389329"/>
            <a:ext cx="4546645" cy="2420563"/>
          </a:xfrm>
          <a:prstGeom prst="curvedConnector3">
            <a:avLst>
              <a:gd name="adj1" fmla="val 9798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3" name="Соединитель: изогнутый 1032">
            <a:extLst>
              <a:ext uri="{FF2B5EF4-FFF2-40B4-BE49-F238E27FC236}">
                <a16:creationId xmlns:a16="http://schemas.microsoft.com/office/drawing/2014/main" id="{93CCDC91-20A9-46CB-81FB-31AE0C4B569B}"/>
              </a:ext>
            </a:extLst>
          </p:cNvPr>
          <p:cNvCxnSpPr>
            <a:cxnSpLocks/>
          </p:cNvCxnSpPr>
          <p:nvPr/>
        </p:nvCxnSpPr>
        <p:spPr>
          <a:xfrm flipV="1">
            <a:off x="6999129" y="2990682"/>
            <a:ext cx="4414230" cy="2997836"/>
          </a:xfrm>
          <a:prstGeom prst="bentConnector3">
            <a:avLst>
              <a:gd name="adj1" fmla="val 529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5" name="Полилиния: фигура 1054">
            <a:extLst>
              <a:ext uri="{FF2B5EF4-FFF2-40B4-BE49-F238E27FC236}">
                <a16:creationId xmlns:a16="http://schemas.microsoft.com/office/drawing/2014/main" id="{09D0678D-2108-482A-B306-DBCF52F4A32C}"/>
              </a:ext>
            </a:extLst>
          </p:cNvPr>
          <p:cNvSpPr/>
          <p:nvPr/>
        </p:nvSpPr>
        <p:spPr>
          <a:xfrm>
            <a:off x="4542261" y="1106905"/>
            <a:ext cx="4031237" cy="4770032"/>
          </a:xfrm>
          <a:custGeom>
            <a:avLst/>
            <a:gdLst>
              <a:gd name="connsiteX0" fmla="*/ 3607128 w 4031237"/>
              <a:gd name="connsiteY0" fmla="*/ 0 h 4770032"/>
              <a:gd name="connsiteX1" fmla="*/ 4024223 w 4031237"/>
              <a:gd name="connsiteY1" fmla="*/ 786063 h 4770032"/>
              <a:gd name="connsiteX2" fmla="*/ 3302328 w 4031237"/>
              <a:gd name="connsiteY2" fmla="*/ 1652337 h 4770032"/>
              <a:gd name="connsiteX3" fmla="*/ 559128 w 4031237"/>
              <a:gd name="connsiteY3" fmla="*/ 1427748 h 4770032"/>
              <a:gd name="connsiteX4" fmla="*/ 222244 w 4031237"/>
              <a:gd name="connsiteY4" fmla="*/ 2759242 h 4770032"/>
              <a:gd name="connsiteX5" fmla="*/ 3190034 w 4031237"/>
              <a:gd name="connsiteY5" fmla="*/ 2887579 h 4770032"/>
              <a:gd name="connsiteX6" fmla="*/ 3494834 w 4031237"/>
              <a:gd name="connsiteY6" fmla="*/ 4058653 h 4770032"/>
              <a:gd name="connsiteX7" fmla="*/ 3494834 w 4031237"/>
              <a:gd name="connsiteY7" fmla="*/ 4716379 h 4770032"/>
              <a:gd name="connsiteX8" fmla="*/ 3575044 w 4031237"/>
              <a:gd name="connsiteY8" fmla="*/ 4684295 h 4770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31237" h="4770032">
                <a:moveTo>
                  <a:pt x="3607128" y="0"/>
                </a:moveTo>
                <a:cubicBezTo>
                  <a:pt x="3841075" y="255337"/>
                  <a:pt x="4075023" y="510674"/>
                  <a:pt x="4024223" y="786063"/>
                </a:cubicBezTo>
                <a:cubicBezTo>
                  <a:pt x="3973423" y="1061453"/>
                  <a:pt x="3879844" y="1545390"/>
                  <a:pt x="3302328" y="1652337"/>
                </a:cubicBezTo>
                <a:cubicBezTo>
                  <a:pt x="2724812" y="1759285"/>
                  <a:pt x="1072475" y="1243264"/>
                  <a:pt x="559128" y="1427748"/>
                </a:cubicBezTo>
                <a:cubicBezTo>
                  <a:pt x="45781" y="1612232"/>
                  <a:pt x="-216240" y="2515937"/>
                  <a:pt x="222244" y="2759242"/>
                </a:cubicBezTo>
                <a:cubicBezTo>
                  <a:pt x="660728" y="3002547"/>
                  <a:pt x="2644602" y="2671011"/>
                  <a:pt x="3190034" y="2887579"/>
                </a:cubicBezTo>
                <a:cubicBezTo>
                  <a:pt x="3735466" y="3104147"/>
                  <a:pt x="3444034" y="3753853"/>
                  <a:pt x="3494834" y="4058653"/>
                </a:cubicBezTo>
                <a:cubicBezTo>
                  <a:pt x="3545634" y="4363453"/>
                  <a:pt x="3494834" y="4716379"/>
                  <a:pt x="3494834" y="4716379"/>
                </a:cubicBezTo>
                <a:cubicBezTo>
                  <a:pt x="3508202" y="4820653"/>
                  <a:pt x="3541623" y="4752474"/>
                  <a:pt x="3575044" y="4684295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56" name="Полилиния: фигура 1055">
            <a:extLst>
              <a:ext uri="{FF2B5EF4-FFF2-40B4-BE49-F238E27FC236}">
                <a16:creationId xmlns:a16="http://schemas.microsoft.com/office/drawing/2014/main" id="{749613E3-538F-4649-82A6-D412F3875BC1}"/>
              </a:ext>
            </a:extLst>
          </p:cNvPr>
          <p:cNvSpPr/>
          <p:nvPr/>
        </p:nvSpPr>
        <p:spPr>
          <a:xfrm>
            <a:off x="2534653" y="1224297"/>
            <a:ext cx="7149913" cy="4321948"/>
          </a:xfrm>
          <a:custGeom>
            <a:avLst/>
            <a:gdLst>
              <a:gd name="connsiteX0" fmla="*/ 0 w 7149913"/>
              <a:gd name="connsiteY0" fmla="*/ 540335 h 4321948"/>
              <a:gd name="connsiteX1" fmla="*/ 4058652 w 7149913"/>
              <a:gd name="connsiteY1" fmla="*/ 171366 h 4321948"/>
              <a:gd name="connsiteX2" fmla="*/ 2566736 w 7149913"/>
              <a:gd name="connsiteY2" fmla="*/ 2962692 h 4321948"/>
              <a:gd name="connsiteX3" fmla="*/ 6464968 w 7149913"/>
              <a:gd name="connsiteY3" fmla="*/ 3123114 h 4321948"/>
              <a:gd name="connsiteX4" fmla="*/ 7122694 w 7149913"/>
              <a:gd name="connsiteY4" fmla="*/ 4230019 h 4321948"/>
              <a:gd name="connsiteX5" fmla="*/ 6962273 w 7149913"/>
              <a:gd name="connsiteY5" fmla="*/ 4181892 h 4321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49913" h="4321948">
                <a:moveTo>
                  <a:pt x="0" y="540335"/>
                </a:moveTo>
                <a:cubicBezTo>
                  <a:pt x="1815431" y="153987"/>
                  <a:pt x="3630863" y="-232360"/>
                  <a:pt x="4058652" y="171366"/>
                </a:cubicBezTo>
                <a:cubicBezTo>
                  <a:pt x="4486441" y="575092"/>
                  <a:pt x="2165683" y="2470734"/>
                  <a:pt x="2566736" y="2962692"/>
                </a:cubicBezTo>
                <a:cubicBezTo>
                  <a:pt x="2967789" y="3454650"/>
                  <a:pt x="5705642" y="2911893"/>
                  <a:pt x="6464968" y="3123114"/>
                </a:cubicBezTo>
                <a:cubicBezTo>
                  <a:pt x="7224294" y="3334335"/>
                  <a:pt x="7039810" y="4053556"/>
                  <a:pt x="7122694" y="4230019"/>
                </a:cubicBezTo>
                <a:cubicBezTo>
                  <a:pt x="7205578" y="4406482"/>
                  <a:pt x="7083925" y="4294187"/>
                  <a:pt x="6962273" y="4181892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57" name="Полилиния: фигура 1056">
            <a:extLst>
              <a:ext uri="{FF2B5EF4-FFF2-40B4-BE49-F238E27FC236}">
                <a16:creationId xmlns:a16="http://schemas.microsoft.com/office/drawing/2014/main" id="{E7F4877C-64F0-41FB-980C-864A1B165DE0}"/>
              </a:ext>
            </a:extLst>
          </p:cNvPr>
          <p:cNvSpPr/>
          <p:nvPr/>
        </p:nvSpPr>
        <p:spPr>
          <a:xfrm>
            <a:off x="4796589" y="898358"/>
            <a:ext cx="5730045" cy="4171612"/>
          </a:xfrm>
          <a:custGeom>
            <a:avLst/>
            <a:gdLst>
              <a:gd name="connsiteX0" fmla="*/ 0 w 5730045"/>
              <a:gd name="connsiteY0" fmla="*/ 0 h 4171612"/>
              <a:gd name="connsiteX1" fmla="*/ 4267200 w 5730045"/>
              <a:gd name="connsiteY1" fmla="*/ 1572126 h 4171612"/>
              <a:gd name="connsiteX2" fmla="*/ 3930316 w 5730045"/>
              <a:gd name="connsiteY2" fmla="*/ 2406316 h 4171612"/>
              <a:gd name="connsiteX3" fmla="*/ 4780548 w 5730045"/>
              <a:gd name="connsiteY3" fmla="*/ 2566737 h 4171612"/>
              <a:gd name="connsiteX4" fmla="*/ 5438274 w 5730045"/>
              <a:gd name="connsiteY4" fmla="*/ 2566737 h 4171612"/>
              <a:gd name="connsiteX5" fmla="*/ 5694948 w 5730045"/>
              <a:gd name="connsiteY5" fmla="*/ 3256547 h 4171612"/>
              <a:gd name="connsiteX6" fmla="*/ 5085348 w 5730045"/>
              <a:gd name="connsiteY6" fmla="*/ 3433010 h 4171612"/>
              <a:gd name="connsiteX7" fmla="*/ 5662864 w 5730045"/>
              <a:gd name="connsiteY7" fmla="*/ 4106779 h 4171612"/>
              <a:gd name="connsiteX8" fmla="*/ 5694948 w 5730045"/>
              <a:gd name="connsiteY8" fmla="*/ 4106779 h 4171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30045" h="4171612">
                <a:moveTo>
                  <a:pt x="0" y="0"/>
                </a:moveTo>
                <a:cubicBezTo>
                  <a:pt x="1806073" y="585536"/>
                  <a:pt x="3612147" y="1171073"/>
                  <a:pt x="4267200" y="1572126"/>
                </a:cubicBezTo>
                <a:cubicBezTo>
                  <a:pt x="4922253" y="1973179"/>
                  <a:pt x="3844758" y="2240548"/>
                  <a:pt x="3930316" y="2406316"/>
                </a:cubicBezTo>
                <a:cubicBezTo>
                  <a:pt x="4015874" y="2572085"/>
                  <a:pt x="4529222" y="2540000"/>
                  <a:pt x="4780548" y="2566737"/>
                </a:cubicBezTo>
                <a:cubicBezTo>
                  <a:pt x="5031874" y="2593474"/>
                  <a:pt x="5285874" y="2451769"/>
                  <a:pt x="5438274" y="2566737"/>
                </a:cubicBezTo>
                <a:cubicBezTo>
                  <a:pt x="5590674" y="2681705"/>
                  <a:pt x="5753769" y="3112168"/>
                  <a:pt x="5694948" y="3256547"/>
                </a:cubicBezTo>
                <a:cubicBezTo>
                  <a:pt x="5636127" y="3400926"/>
                  <a:pt x="5090695" y="3291305"/>
                  <a:pt x="5085348" y="3433010"/>
                </a:cubicBezTo>
                <a:cubicBezTo>
                  <a:pt x="5080001" y="3574715"/>
                  <a:pt x="5561264" y="3994484"/>
                  <a:pt x="5662864" y="4106779"/>
                </a:cubicBezTo>
                <a:cubicBezTo>
                  <a:pt x="5764464" y="4219074"/>
                  <a:pt x="5729706" y="4162926"/>
                  <a:pt x="5694948" y="4106779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58" name="Полилиния: фигура 1057">
            <a:extLst>
              <a:ext uri="{FF2B5EF4-FFF2-40B4-BE49-F238E27FC236}">
                <a16:creationId xmlns:a16="http://schemas.microsoft.com/office/drawing/2014/main" id="{95525F73-7F10-44AC-8C20-FE340C8409B5}"/>
              </a:ext>
            </a:extLst>
          </p:cNvPr>
          <p:cNvSpPr/>
          <p:nvPr/>
        </p:nvSpPr>
        <p:spPr>
          <a:xfrm>
            <a:off x="1540042" y="2155079"/>
            <a:ext cx="10089505" cy="2988308"/>
          </a:xfrm>
          <a:custGeom>
            <a:avLst/>
            <a:gdLst>
              <a:gd name="connsiteX0" fmla="*/ 0 w 10089505"/>
              <a:gd name="connsiteY0" fmla="*/ 267279 h 2988308"/>
              <a:gd name="connsiteX1" fmla="*/ 2454442 w 10089505"/>
              <a:gd name="connsiteY1" fmla="*/ 235195 h 2988308"/>
              <a:gd name="connsiteX2" fmla="*/ 2711116 w 10089505"/>
              <a:gd name="connsiteY2" fmla="*/ 2785889 h 2988308"/>
              <a:gd name="connsiteX3" fmla="*/ 7058526 w 10089505"/>
              <a:gd name="connsiteY3" fmla="*/ 2689637 h 2988308"/>
              <a:gd name="connsiteX4" fmla="*/ 7122695 w 10089505"/>
              <a:gd name="connsiteY4" fmla="*/ 1582732 h 2988308"/>
              <a:gd name="connsiteX5" fmla="*/ 9833811 w 10089505"/>
              <a:gd name="connsiteY5" fmla="*/ 1919616 h 2988308"/>
              <a:gd name="connsiteX6" fmla="*/ 9817769 w 10089505"/>
              <a:gd name="connsiteY6" fmla="*/ 1935658 h 2988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89505" h="2988308">
                <a:moveTo>
                  <a:pt x="0" y="267279"/>
                </a:moveTo>
                <a:cubicBezTo>
                  <a:pt x="1001294" y="41353"/>
                  <a:pt x="2002589" y="-184573"/>
                  <a:pt x="2454442" y="235195"/>
                </a:cubicBezTo>
                <a:cubicBezTo>
                  <a:pt x="2906295" y="654963"/>
                  <a:pt x="1943769" y="2376815"/>
                  <a:pt x="2711116" y="2785889"/>
                </a:cubicBezTo>
                <a:cubicBezTo>
                  <a:pt x="3478463" y="3194963"/>
                  <a:pt x="6323263" y="2890163"/>
                  <a:pt x="7058526" y="2689637"/>
                </a:cubicBezTo>
                <a:cubicBezTo>
                  <a:pt x="7793789" y="2489111"/>
                  <a:pt x="6660148" y="1711069"/>
                  <a:pt x="7122695" y="1582732"/>
                </a:cubicBezTo>
                <a:cubicBezTo>
                  <a:pt x="7585242" y="1454395"/>
                  <a:pt x="9833811" y="1919616"/>
                  <a:pt x="9833811" y="1919616"/>
                </a:cubicBezTo>
                <a:cubicBezTo>
                  <a:pt x="10282990" y="1978437"/>
                  <a:pt x="10050379" y="1957047"/>
                  <a:pt x="9817769" y="1935658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76156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EF6122-E57A-4FD2-8A01-2530E40EE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Книга «Огонь –камень»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8BA1145-B106-42C4-A55C-F6399794D2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7FF0826-8248-4C36-926E-D7D711DF49C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Чтобы узнать где находится книга надо отгадать загадку:</a:t>
            </a:r>
          </a:p>
          <a:p>
            <a:endParaRPr lang="ru-RU" b="0" i="0" dirty="0">
              <a:solidFill>
                <a:srgbClr val="000000"/>
              </a:solidFill>
              <a:effectLst/>
              <a:latin typeface="-apple-system"/>
            </a:endParaRPr>
          </a:p>
          <a:p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 Эта буква — словно эхо:</a:t>
            </a:r>
          </a:p>
          <a:p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Звук повторит без помех.</a:t>
            </a:r>
          </a:p>
          <a:p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Встала первой в слове «эхо»,</a:t>
            </a:r>
          </a:p>
          <a:p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Узнаёшь её? …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41252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00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7B7E2DB-BB03-4496-B953-042BF0D726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13" t="17650" r="78185" b="59396"/>
          <a:stretch/>
        </p:blipFill>
        <p:spPr>
          <a:xfrm>
            <a:off x="0" y="0"/>
            <a:ext cx="1540042" cy="15595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10C4BAF-5550-4E4B-8C96-CD65AA4E4C67}"/>
              </a:ext>
            </a:extLst>
          </p:cNvPr>
          <p:cNvSpPr txBox="1"/>
          <p:nvPr/>
        </p:nvSpPr>
        <p:spPr>
          <a:xfrm>
            <a:off x="554355" y="244208"/>
            <a:ext cx="5454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rgbClr val="0070C0"/>
                </a:solidFill>
              </a:rPr>
              <a:t>н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3D965E2-BA7C-41A9-8017-A019487CE1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3042" y="176145"/>
            <a:ext cx="1542422" cy="156071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DA937FA-4678-496F-9479-CD72B2055A1A}"/>
              </a:ext>
            </a:extLst>
          </p:cNvPr>
          <p:cNvSpPr txBox="1"/>
          <p:nvPr/>
        </p:nvSpPr>
        <p:spPr>
          <a:xfrm flipH="1">
            <a:off x="10938017" y="602557"/>
            <a:ext cx="7349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rgbClr val="0070C0"/>
                </a:solidFill>
              </a:rPr>
              <a:t>Е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19041AA-D283-4411-9B18-A5E6AD3F6B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05" y="2340479"/>
            <a:ext cx="1542422" cy="156071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8DE1375-B2FC-4D60-979F-D1A650BB9D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4239" y="2092233"/>
            <a:ext cx="1542422" cy="156071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8836427-3596-46FD-AADD-9FF76202EE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8790" y="1559536"/>
            <a:ext cx="1542422" cy="156071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A75AACB-4010-4F04-A983-32B7FB1255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0386" y="3498358"/>
            <a:ext cx="1542422" cy="156071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52B70EE-9637-4085-9054-E4E661306D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5775" y="3737166"/>
            <a:ext cx="1542422" cy="156071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26E6074-71AD-434A-82FD-492640723D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7896" y="5236874"/>
            <a:ext cx="1542422" cy="156071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0C5C49D-267D-4026-BD45-FB64559CAB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4061" y="4975223"/>
            <a:ext cx="1542422" cy="156071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6A69B1E-D165-460A-8202-12DD0CF1B2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862" y="5059069"/>
            <a:ext cx="1542422" cy="15607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C568CF2-4282-468F-ABE4-0669D93A23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572" y="4921081"/>
            <a:ext cx="1542422" cy="1560711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596540E-BA12-409A-94E8-28078CF996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9479" y="2936388"/>
            <a:ext cx="1542422" cy="156071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4A7C867-98E6-4FE7-A449-6467139425DC}"/>
              </a:ext>
            </a:extLst>
          </p:cNvPr>
          <p:cNvSpPr txBox="1"/>
          <p:nvPr/>
        </p:nvSpPr>
        <p:spPr>
          <a:xfrm>
            <a:off x="10856106" y="3257793"/>
            <a:ext cx="5899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rgbClr val="0070C0"/>
                </a:solidFill>
              </a:rPr>
              <a:t>п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C850B0-1E54-4140-944F-5C857B869C51}"/>
              </a:ext>
            </a:extLst>
          </p:cNvPr>
          <p:cNvSpPr txBox="1"/>
          <p:nvPr/>
        </p:nvSpPr>
        <p:spPr>
          <a:xfrm>
            <a:off x="7439404" y="1874146"/>
            <a:ext cx="7117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rgbClr val="0070C0"/>
                </a:solidFill>
              </a:rPr>
              <a:t>у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1826710-1CAA-40C7-B38B-582EF872FF50}"/>
              </a:ext>
            </a:extLst>
          </p:cNvPr>
          <p:cNvSpPr txBox="1"/>
          <p:nvPr/>
        </p:nvSpPr>
        <p:spPr>
          <a:xfrm>
            <a:off x="4268988" y="2358452"/>
            <a:ext cx="91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rgbClr val="0070C0"/>
                </a:solidFill>
              </a:rPr>
              <a:t>р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F9ABE98-FFCE-4BDA-A5AA-314A0364A565}"/>
              </a:ext>
            </a:extLst>
          </p:cNvPr>
          <p:cNvSpPr txBox="1"/>
          <p:nvPr/>
        </p:nvSpPr>
        <p:spPr>
          <a:xfrm>
            <a:off x="2737092" y="3951652"/>
            <a:ext cx="7364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rgbClr val="0070C0"/>
                </a:solidFill>
              </a:rPr>
              <a:t>г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58BD56D-A20E-47F4-B4A5-A32AE686AB38}"/>
              </a:ext>
            </a:extLst>
          </p:cNvPr>
          <p:cNvSpPr txBox="1"/>
          <p:nvPr/>
        </p:nvSpPr>
        <p:spPr>
          <a:xfrm>
            <a:off x="638726" y="2574068"/>
            <a:ext cx="3766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rgbClr val="0070C0"/>
                </a:solidFill>
              </a:rPr>
              <a:t>и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575C546-EF2E-49C4-9765-5C016D53532E}"/>
              </a:ext>
            </a:extLst>
          </p:cNvPr>
          <p:cNvSpPr txBox="1"/>
          <p:nvPr/>
        </p:nvSpPr>
        <p:spPr>
          <a:xfrm>
            <a:off x="511263" y="5405469"/>
            <a:ext cx="5341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rgbClr val="0070C0"/>
                </a:solidFill>
              </a:rPr>
              <a:t>Б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4A61A59-211C-4249-B2A3-039510439E5B}"/>
              </a:ext>
            </a:extLst>
          </p:cNvPr>
          <p:cNvSpPr txBox="1"/>
          <p:nvPr/>
        </p:nvSpPr>
        <p:spPr>
          <a:xfrm flipH="1">
            <a:off x="4335787" y="5256763"/>
            <a:ext cx="1381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rgbClr val="0070C0"/>
                </a:solidFill>
              </a:rPr>
              <a:t>о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027B229-4784-48AC-B59B-8FAE718519C8}"/>
              </a:ext>
            </a:extLst>
          </p:cNvPr>
          <p:cNvSpPr txBox="1"/>
          <p:nvPr/>
        </p:nvSpPr>
        <p:spPr>
          <a:xfrm>
            <a:off x="5893760" y="3865956"/>
            <a:ext cx="4078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rgbClr val="0070C0"/>
                </a:solidFill>
              </a:rPr>
              <a:t>й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B4A87DF-C402-4978-B812-3C4A3F246660}"/>
              </a:ext>
            </a:extLst>
          </p:cNvPr>
          <p:cNvSpPr txBox="1"/>
          <p:nvPr/>
        </p:nvSpPr>
        <p:spPr>
          <a:xfrm>
            <a:off x="7567537" y="5218656"/>
            <a:ext cx="4955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rgbClr val="0070C0"/>
                </a:solidFill>
              </a:rPr>
              <a:t>с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AD27974-5FE6-4CDF-B08B-5A9BEEFF6827}"/>
              </a:ext>
            </a:extLst>
          </p:cNvPr>
          <p:cNvSpPr txBox="1"/>
          <p:nvPr/>
        </p:nvSpPr>
        <p:spPr>
          <a:xfrm>
            <a:off x="11183816" y="5601730"/>
            <a:ext cx="7116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rgbClr val="0070C0"/>
                </a:solidFill>
              </a:rPr>
              <a:t>я</a:t>
            </a:r>
          </a:p>
        </p:txBody>
      </p:sp>
      <p:cxnSp>
        <p:nvCxnSpPr>
          <p:cNvPr id="48" name="Соединитель: изогнутый 47">
            <a:extLst>
              <a:ext uri="{FF2B5EF4-FFF2-40B4-BE49-F238E27FC236}">
                <a16:creationId xmlns:a16="http://schemas.microsoft.com/office/drawing/2014/main" id="{78635853-43C6-4D69-9C18-CC0ED1974E14}"/>
              </a:ext>
            </a:extLst>
          </p:cNvPr>
          <p:cNvCxnSpPr>
            <a:cxnSpLocks/>
          </p:cNvCxnSpPr>
          <p:nvPr/>
        </p:nvCxnSpPr>
        <p:spPr>
          <a:xfrm rot="10800000">
            <a:off x="8524592" y="2112029"/>
            <a:ext cx="1675699" cy="923181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A99F52E5-F324-460A-9594-4962C33901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biLevel thresh="75000"/>
          </a:blip>
          <a:stretch>
            <a:fillRect/>
          </a:stretch>
        </p:blipFill>
        <p:spPr>
          <a:xfrm rot="19606014">
            <a:off x="5428957" y="1838854"/>
            <a:ext cx="1273201" cy="6928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9234F047-C5C9-446B-9AE6-581581C5D525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75000"/>
          </a:blip>
          <a:stretch>
            <a:fillRect/>
          </a:stretch>
        </p:blipFill>
        <p:spPr>
          <a:xfrm rot="17356394">
            <a:off x="2279659" y="2794223"/>
            <a:ext cx="1480832" cy="7301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3F40001-7996-4F44-BED9-C8744C7AF7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1138591" y="3689290"/>
            <a:ext cx="918659" cy="12719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scene3d>
            <a:camera prst="orthographicFront"/>
            <a:lightRig rig="threePt" dir="t"/>
          </a:scene3d>
          <a:sp3d>
            <a:bevelB/>
          </a:sp3d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3722C4E8-2058-4B28-9784-89D1D73E5F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9641661">
            <a:off x="7755601" y="38638"/>
            <a:ext cx="2560542" cy="10973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91A27E78-2CD6-49E5-8ED2-2E9C44DA86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9241414">
            <a:off x="4896009" y="-62210"/>
            <a:ext cx="2560542" cy="10973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75E50F54-FBE2-4874-8D51-3C568C56F2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8999336">
            <a:off x="1782118" y="72695"/>
            <a:ext cx="2560542" cy="10973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C5F63491-9D61-400E-9A93-9966A50A320F}"/>
              </a:ext>
            </a:extLst>
          </p:cNvPr>
          <p:cNvPicPr>
            <a:picLocks noChangeAspect="1"/>
          </p:cNvPicPr>
          <p:nvPr/>
        </p:nvPicPr>
        <p:blipFill>
          <a:blip r:embed="rId6">
            <a:biLevel thresh="75000"/>
          </a:blip>
          <a:stretch>
            <a:fillRect/>
          </a:stretch>
        </p:blipFill>
        <p:spPr>
          <a:xfrm rot="416861">
            <a:off x="1446939" y="4898240"/>
            <a:ext cx="2540450" cy="21080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F1F6ECE0-669D-472B-81A1-446082E997FA}"/>
              </a:ext>
            </a:extLst>
          </p:cNvPr>
          <p:cNvPicPr>
            <a:picLocks noChangeAspect="1"/>
          </p:cNvPicPr>
          <p:nvPr/>
        </p:nvPicPr>
        <p:blipFill>
          <a:blip r:embed="rId6">
            <a:biLevel thresh="75000"/>
          </a:blip>
          <a:stretch>
            <a:fillRect/>
          </a:stretch>
        </p:blipFill>
        <p:spPr>
          <a:xfrm rot="18595121">
            <a:off x="5212592" y="5269990"/>
            <a:ext cx="1513246" cy="12556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A1E739FD-C583-4E19-AB4D-BCCB1FCC52AA}"/>
              </a:ext>
            </a:extLst>
          </p:cNvPr>
          <p:cNvPicPr>
            <a:picLocks noChangeAspect="1"/>
          </p:cNvPicPr>
          <p:nvPr/>
        </p:nvPicPr>
        <p:blipFill>
          <a:blip r:embed="rId6">
            <a:biLevel thresh="75000"/>
          </a:blip>
          <a:stretch>
            <a:fillRect/>
          </a:stretch>
        </p:blipFill>
        <p:spPr>
          <a:xfrm rot="3234575">
            <a:off x="6852429" y="4147638"/>
            <a:ext cx="1302597" cy="8834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B65F456C-CF8D-437A-9CF5-AF2F404813A9}"/>
              </a:ext>
            </a:extLst>
          </p:cNvPr>
          <p:cNvPicPr>
            <a:picLocks noChangeAspect="1"/>
          </p:cNvPicPr>
          <p:nvPr/>
        </p:nvPicPr>
        <p:blipFill>
          <a:blip r:embed="rId7">
            <a:biLevel thresh="75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859383">
            <a:off x="8628161" y="5398848"/>
            <a:ext cx="1759347" cy="14598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369939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1A3550-6141-4F0A-8152-0410A2AB9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Не бойся пурги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E490D82-B431-47AB-9B6C-A2EBDBA756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E82CCCD-57A1-46C0-AC9A-D3A45887F18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YS Geo"/>
              </a:rPr>
              <a:t>Две горы, между </a:t>
            </a:r>
            <a:r>
              <a:rPr lang="ru-RU" dirty="0">
                <a:solidFill>
                  <a:srgbClr val="000000"/>
                </a:solidFill>
                <a:latin typeface="-apple-system"/>
              </a:rPr>
              <a:t>Чтобы узнать где находится книга надо отгадать загадку:</a:t>
            </a:r>
          </a:p>
          <a:p>
            <a:r>
              <a:rPr lang="ru-RU" b="0" i="0" dirty="0">
                <a:solidFill>
                  <a:srgbClr val="000000"/>
                </a:solidFill>
                <a:effectLst/>
                <a:latin typeface="YS Geo"/>
              </a:rPr>
              <a:t>ними — яма,</a:t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  <a:latin typeface="YS Geo"/>
              </a:rPr>
              <a:t>Похожа на качели прямо.</a:t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  <a:latin typeface="YS Geo"/>
              </a:rPr>
              <a:t>Какая это буква, скажи-ка,</a:t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  <a:latin typeface="YS Geo"/>
              </a:rPr>
              <a:t>В словах «мама» и «мир» она видна.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34674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00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5339AAF3-1BEE-4019-9025-5E8B662751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9654875"/>
              </p:ext>
            </p:extLst>
          </p:nvPr>
        </p:nvGraphicFramePr>
        <p:xfrm>
          <a:off x="504497" y="42567"/>
          <a:ext cx="7362503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4758">
                  <a:extLst>
                    <a:ext uri="{9D8B030D-6E8A-4147-A177-3AD203B41FA5}">
                      <a16:colId xmlns:a16="http://schemas.microsoft.com/office/drawing/2014/main" val="2399174905"/>
                    </a:ext>
                  </a:extLst>
                </a:gridCol>
                <a:gridCol w="1024759">
                  <a:extLst>
                    <a:ext uri="{9D8B030D-6E8A-4147-A177-3AD203B41FA5}">
                      <a16:colId xmlns:a16="http://schemas.microsoft.com/office/drawing/2014/main" val="2910407313"/>
                    </a:ext>
                  </a:extLst>
                </a:gridCol>
                <a:gridCol w="1119352">
                  <a:extLst>
                    <a:ext uri="{9D8B030D-6E8A-4147-A177-3AD203B41FA5}">
                      <a16:colId xmlns:a16="http://schemas.microsoft.com/office/drawing/2014/main" val="1618439600"/>
                    </a:ext>
                  </a:extLst>
                </a:gridCol>
                <a:gridCol w="1135117">
                  <a:extLst>
                    <a:ext uri="{9D8B030D-6E8A-4147-A177-3AD203B41FA5}">
                      <a16:colId xmlns:a16="http://schemas.microsoft.com/office/drawing/2014/main" val="2337907364"/>
                    </a:ext>
                  </a:extLst>
                </a:gridCol>
                <a:gridCol w="1119351">
                  <a:extLst>
                    <a:ext uri="{9D8B030D-6E8A-4147-A177-3AD203B41FA5}">
                      <a16:colId xmlns:a16="http://schemas.microsoft.com/office/drawing/2014/main" val="2658431996"/>
                    </a:ext>
                  </a:extLst>
                </a:gridCol>
                <a:gridCol w="1040525">
                  <a:extLst>
                    <a:ext uri="{9D8B030D-6E8A-4147-A177-3AD203B41FA5}">
                      <a16:colId xmlns:a16="http://schemas.microsoft.com/office/drawing/2014/main" val="2041959366"/>
                    </a:ext>
                  </a:extLst>
                </a:gridCol>
                <a:gridCol w="898641">
                  <a:extLst>
                    <a:ext uri="{9D8B030D-6E8A-4147-A177-3AD203B41FA5}">
                      <a16:colId xmlns:a16="http://schemas.microsoft.com/office/drawing/2014/main" val="1221050012"/>
                    </a:ext>
                  </a:extLst>
                </a:gridCol>
              </a:tblGrid>
              <a:tr h="584494">
                <a:tc>
                  <a:txBody>
                    <a:bodyPr/>
                    <a:lstStyle/>
                    <a:p>
                      <a:r>
                        <a:rPr lang="ru-RU" sz="4000" dirty="0"/>
                        <a:t>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b="1" dirty="0"/>
                        <a:t>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/>
                        <a:t>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/>
                        <a:t>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/>
                        <a:t>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/>
                        <a:t>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/>
                        <a:t>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5696404"/>
                  </a:ext>
                </a:extLst>
              </a:tr>
              <a:tr h="584494">
                <a:tc>
                  <a:txBody>
                    <a:bodyPr/>
                    <a:lstStyle/>
                    <a:p>
                      <a:r>
                        <a:rPr lang="ru-RU" sz="4000" dirty="0"/>
                        <a:t>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b="1" dirty="0"/>
                        <a:t>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b="1" dirty="0"/>
                        <a:t>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/>
                        <a:t>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b="1" dirty="0"/>
                        <a:t>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b="1" dirty="0"/>
                        <a:t>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/>
                        <a:t>ж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9574346"/>
                  </a:ext>
                </a:extLst>
              </a:tr>
              <a:tr h="991099">
                <a:tc>
                  <a:txBody>
                    <a:bodyPr/>
                    <a:lstStyle/>
                    <a:p>
                      <a:r>
                        <a:rPr lang="ru-RU" sz="4000" dirty="0"/>
                        <a:t>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b="1" dirty="0"/>
                        <a:t>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b="1" dirty="0"/>
                        <a:t>А</a:t>
                      </a:r>
                    </a:p>
                    <a:p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b="1" dirty="0"/>
                        <a:t>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b="1" dirty="0"/>
                        <a:t>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b="1" dirty="0"/>
                        <a:t>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b="1" dirty="0"/>
                        <a:t>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0165773"/>
                  </a:ext>
                </a:extLst>
              </a:tr>
              <a:tr h="584494">
                <a:tc>
                  <a:txBody>
                    <a:bodyPr/>
                    <a:lstStyle/>
                    <a:p>
                      <a:r>
                        <a:rPr lang="ru-RU" sz="4000" b="1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b="1" dirty="0"/>
                        <a:t>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/>
                        <a:t>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b="1" dirty="0"/>
                        <a:t>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b="1" dirty="0"/>
                        <a:t>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/>
                        <a:t>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b="1" dirty="0"/>
                        <a:t>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161413"/>
                  </a:ext>
                </a:extLst>
              </a:tr>
            </a:tbl>
          </a:graphicData>
        </a:graphic>
      </p:graphicFrame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ABE897E3-6947-4CC8-BB0E-1373B918CC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737692"/>
              </p:ext>
            </p:extLst>
          </p:nvPr>
        </p:nvGraphicFramePr>
        <p:xfrm>
          <a:off x="504496" y="3523593"/>
          <a:ext cx="7362503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4758">
                  <a:extLst>
                    <a:ext uri="{9D8B030D-6E8A-4147-A177-3AD203B41FA5}">
                      <a16:colId xmlns:a16="http://schemas.microsoft.com/office/drawing/2014/main" val="2399174905"/>
                    </a:ext>
                  </a:extLst>
                </a:gridCol>
                <a:gridCol w="1024759">
                  <a:extLst>
                    <a:ext uri="{9D8B030D-6E8A-4147-A177-3AD203B41FA5}">
                      <a16:colId xmlns:a16="http://schemas.microsoft.com/office/drawing/2014/main" val="2910407313"/>
                    </a:ext>
                  </a:extLst>
                </a:gridCol>
                <a:gridCol w="1119352">
                  <a:extLst>
                    <a:ext uri="{9D8B030D-6E8A-4147-A177-3AD203B41FA5}">
                      <a16:colId xmlns:a16="http://schemas.microsoft.com/office/drawing/2014/main" val="1618439600"/>
                    </a:ext>
                  </a:extLst>
                </a:gridCol>
                <a:gridCol w="1135117">
                  <a:extLst>
                    <a:ext uri="{9D8B030D-6E8A-4147-A177-3AD203B41FA5}">
                      <a16:colId xmlns:a16="http://schemas.microsoft.com/office/drawing/2014/main" val="2337907364"/>
                    </a:ext>
                  </a:extLst>
                </a:gridCol>
                <a:gridCol w="1119351">
                  <a:extLst>
                    <a:ext uri="{9D8B030D-6E8A-4147-A177-3AD203B41FA5}">
                      <a16:colId xmlns:a16="http://schemas.microsoft.com/office/drawing/2014/main" val="2658431996"/>
                    </a:ext>
                  </a:extLst>
                </a:gridCol>
                <a:gridCol w="1040525">
                  <a:extLst>
                    <a:ext uri="{9D8B030D-6E8A-4147-A177-3AD203B41FA5}">
                      <a16:colId xmlns:a16="http://schemas.microsoft.com/office/drawing/2014/main" val="2041959366"/>
                    </a:ext>
                  </a:extLst>
                </a:gridCol>
                <a:gridCol w="898641">
                  <a:extLst>
                    <a:ext uri="{9D8B030D-6E8A-4147-A177-3AD203B41FA5}">
                      <a16:colId xmlns:a16="http://schemas.microsoft.com/office/drawing/2014/main" val="1221050012"/>
                    </a:ext>
                  </a:extLst>
                </a:gridCol>
              </a:tblGrid>
              <a:tr h="584494">
                <a:tc>
                  <a:txBody>
                    <a:bodyPr/>
                    <a:lstStyle/>
                    <a:p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5696404"/>
                  </a:ext>
                </a:extLst>
              </a:tr>
              <a:tr h="584494">
                <a:tc>
                  <a:txBody>
                    <a:bodyPr/>
                    <a:lstStyle/>
                    <a:p>
                      <a:endParaRPr lang="ru-RU" sz="4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9574346"/>
                  </a:ext>
                </a:extLst>
              </a:tr>
              <a:tr h="991099">
                <a:tc>
                  <a:txBody>
                    <a:bodyPr/>
                    <a:lstStyle/>
                    <a:p>
                      <a:endParaRPr lang="ru-RU" sz="4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3200" b="1" dirty="0"/>
                    </a:p>
                    <a:p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0165773"/>
                  </a:ext>
                </a:extLst>
              </a:tr>
              <a:tr h="584494">
                <a:tc>
                  <a:txBody>
                    <a:bodyPr/>
                    <a:lstStyle/>
                    <a:p>
                      <a:endParaRPr lang="ru-RU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161413"/>
                  </a:ext>
                </a:extLst>
              </a:tr>
            </a:tbl>
          </a:graphicData>
        </a:graphic>
      </p:graphicFrame>
      <p:sp>
        <p:nvSpPr>
          <p:cNvPr id="6" name="Полилиния: фигура 5">
            <a:extLst>
              <a:ext uri="{FF2B5EF4-FFF2-40B4-BE49-F238E27FC236}">
                <a16:creationId xmlns:a16="http://schemas.microsoft.com/office/drawing/2014/main" id="{8E52E6D5-47B1-4BEE-A71F-86CE231B56AB}"/>
              </a:ext>
            </a:extLst>
          </p:cNvPr>
          <p:cNvSpPr/>
          <p:nvPr/>
        </p:nvSpPr>
        <p:spPr>
          <a:xfrm>
            <a:off x="961697" y="3594606"/>
            <a:ext cx="6501320" cy="3227775"/>
          </a:xfrm>
          <a:custGeom>
            <a:avLst/>
            <a:gdLst>
              <a:gd name="connsiteX0" fmla="*/ 0 w 6501320"/>
              <a:gd name="connsiteY0" fmla="*/ 2758897 h 3227775"/>
              <a:gd name="connsiteX1" fmla="*/ 1198179 w 6501320"/>
              <a:gd name="connsiteY1" fmla="*/ 2758897 h 3227775"/>
              <a:gd name="connsiteX2" fmla="*/ 1308537 w 6501320"/>
              <a:gd name="connsiteY2" fmla="*/ 1655311 h 3227775"/>
              <a:gd name="connsiteX3" fmla="*/ 1261241 w 6501320"/>
              <a:gd name="connsiteY3" fmla="*/ 819739 h 3227775"/>
              <a:gd name="connsiteX4" fmla="*/ 1308537 w 6501320"/>
              <a:gd name="connsiteY4" fmla="*/ 315242 h 3227775"/>
              <a:gd name="connsiteX5" fmla="*/ 2286000 w 6501320"/>
              <a:gd name="connsiteY5" fmla="*/ 110291 h 3227775"/>
              <a:gd name="connsiteX6" fmla="*/ 2270234 w 6501320"/>
              <a:gd name="connsiteY6" fmla="*/ 2096746 h 3227775"/>
              <a:gd name="connsiteX7" fmla="*/ 3468413 w 6501320"/>
              <a:gd name="connsiteY7" fmla="*/ 2270166 h 3227775"/>
              <a:gd name="connsiteX8" fmla="*/ 3484179 w 6501320"/>
              <a:gd name="connsiteY8" fmla="*/ 3089973 h 3227775"/>
              <a:gd name="connsiteX9" fmla="*/ 4225158 w 6501320"/>
              <a:gd name="connsiteY9" fmla="*/ 3011146 h 3227775"/>
              <a:gd name="connsiteX10" fmla="*/ 4335517 w 6501320"/>
              <a:gd name="connsiteY10" fmla="*/ 1008925 h 3227775"/>
              <a:gd name="connsiteX11" fmla="*/ 5517931 w 6501320"/>
              <a:gd name="connsiteY11" fmla="*/ 835504 h 3227775"/>
              <a:gd name="connsiteX12" fmla="*/ 5502165 w 6501320"/>
              <a:gd name="connsiteY12" fmla="*/ 1939091 h 3227775"/>
              <a:gd name="connsiteX13" fmla="*/ 6400800 w 6501320"/>
              <a:gd name="connsiteY13" fmla="*/ 1939091 h 3227775"/>
              <a:gd name="connsiteX14" fmla="*/ 6479627 w 6501320"/>
              <a:gd name="connsiteY14" fmla="*/ 2995380 h 3227775"/>
              <a:gd name="connsiteX15" fmla="*/ 6479627 w 6501320"/>
              <a:gd name="connsiteY15" fmla="*/ 2995380 h 3227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501320" h="3227775">
                <a:moveTo>
                  <a:pt x="0" y="2758897"/>
                </a:moveTo>
                <a:cubicBezTo>
                  <a:pt x="490044" y="2850862"/>
                  <a:pt x="980089" y="2942828"/>
                  <a:pt x="1198179" y="2758897"/>
                </a:cubicBezTo>
                <a:cubicBezTo>
                  <a:pt x="1416269" y="2574966"/>
                  <a:pt x="1298027" y="1978504"/>
                  <a:pt x="1308537" y="1655311"/>
                </a:cubicBezTo>
                <a:cubicBezTo>
                  <a:pt x="1319047" y="1332118"/>
                  <a:pt x="1261241" y="1043084"/>
                  <a:pt x="1261241" y="819739"/>
                </a:cubicBezTo>
                <a:cubicBezTo>
                  <a:pt x="1261241" y="596394"/>
                  <a:pt x="1137744" y="433483"/>
                  <a:pt x="1308537" y="315242"/>
                </a:cubicBezTo>
                <a:cubicBezTo>
                  <a:pt x="1479330" y="197001"/>
                  <a:pt x="2125717" y="-186626"/>
                  <a:pt x="2286000" y="110291"/>
                </a:cubicBezTo>
                <a:cubicBezTo>
                  <a:pt x="2446283" y="407208"/>
                  <a:pt x="2073165" y="1736767"/>
                  <a:pt x="2270234" y="2096746"/>
                </a:cubicBezTo>
                <a:cubicBezTo>
                  <a:pt x="2467303" y="2456725"/>
                  <a:pt x="3266089" y="2104628"/>
                  <a:pt x="3468413" y="2270166"/>
                </a:cubicBezTo>
                <a:cubicBezTo>
                  <a:pt x="3670737" y="2435704"/>
                  <a:pt x="3358055" y="2966476"/>
                  <a:pt x="3484179" y="3089973"/>
                </a:cubicBezTo>
                <a:cubicBezTo>
                  <a:pt x="3610303" y="3213470"/>
                  <a:pt x="4083268" y="3357987"/>
                  <a:pt x="4225158" y="3011146"/>
                </a:cubicBezTo>
                <a:cubicBezTo>
                  <a:pt x="4367048" y="2664305"/>
                  <a:pt x="4120055" y="1371532"/>
                  <a:pt x="4335517" y="1008925"/>
                </a:cubicBezTo>
                <a:cubicBezTo>
                  <a:pt x="4550979" y="646318"/>
                  <a:pt x="5323490" y="680476"/>
                  <a:pt x="5517931" y="835504"/>
                </a:cubicBezTo>
                <a:cubicBezTo>
                  <a:pt x="5712372" y="990532"/>
                  <a:pt x="5355020" y="1755160"/>
                  <a:pt x="5502165" y="1939091"/>
                </a:cubicBezTo>
                <a:cubicBezTo>
                  <a:pt x="5649310" y="2123022"/>
                  <a:pt x="6237890" y="1763043"/>
                  <a:pt x="6400800" y="1939091"/>
                </a:cubicBezTo>
                <a:cubicBezTo>
                  <a:pt x="6563710" y="2115139"/>
                  <a:pt x="6479627" y="2995380"/>
                  <a:pt x="6479627" y="2995380"/>
                </a:cubicBezTo>
                <a:lnTo>
                  <a:pt x="6479627" y="299538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Звезда: 5 точек 6">
            <a:extLst>
              <a:ext uri="{FF2B5EF4-FFF2-40B4-BE49-F238E27FC236}">
                <a16:creationId xmlns:a16="http://schemas.microsoft.com/office/drawing/2014/main" id="{C4605A31-469D-4FC7-A763-2EECCBA9ECE4}"/>
              </a:ext>
            </a:extLst>
          </p:cNvPr>
          <p:cNvSpPr/>
          <p:nvPr/>
        </p:nvSpPr>
        <p:spPr>
          <a:xfrm>
            <a:off x="557715" y="6169497"/>
            <a:ext cx="425669" cy="43757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32571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28CD5A-F2B3-4C12-8CB4-75B394960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Книга Сказки бабушки Анне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CC29215-5DDD-4C09-B49C-8E973523CF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3965E21-011E-4F8E-B4B5-9D3CA83C3B6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Чтобы узнать где находится книга надо отгадать загадку: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«Если сделаю я губки</a:t>
            </a:r>
            <a:br>
              <a:rPr lang="ru-RU" b="0" i="0" dirty="0">
                <a:solidFill>
                  <a:srgbClr val="333333"/>
                </a:solidFill>
                <a:effectLst/>
                <a:latin typeface="YS Text"/>
              </a:rPr>
            </a:b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Очень тоненькою трубкой,</a:t>
            </a:r>
            <a:br>
              <a:rPr lang="ru-RU" b="0" i="0" dirty="0">
                <a:solidFill>
                  <a:srgbClr val="333333"/>
                </a:solidFill>
                <a:effectLst/>
                <a:latin typeface="YS Text"/>
              </a:rPr>
            </a:b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Звук потом произнесу,</a:t>
            </a:r>
            <a:br>
              <a:rPr lang="ru-RU" b="0" i="0" dirty="0">
                <a:solidFill>
                  <a:srgbClr val="333333"/>
                </a:solidFill>
                <a:effectLst/>
                <a:latin typeface="YS Text"/>
              </a:rPr>
            </a:b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То услышу букву...» —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«Я нашёл сучок в лесу,</a:t>
            </a:r>
            <a:br>
              <a:rPr lang="ru-RU" b="0" i="0" dirty="0">
                <a:solidFill>
                  <a:srgbClr val="333333"/>
                </a:solidFill>
                <a:effectLst/>
                <a:latin typeface="YS Text"/>
              </a:rPr>
            </a:b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Он похож на букву...» —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02761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67B8EF2-A4B3-4EF8-B3D4-6A19404BC6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6095999" cy="21168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A290A5C-4D0F-4084-B3D5-8184D8F477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668" y="2116898"/>
            <a:ext cx="6175333" cy="211689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ED351BD-99B2-441A-9F12-AF631A6A97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668" y="4741101"/>
            <a:ext cx="6175333" cy="211689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E616DDA-6017-4643-8839-F32E983BDF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1" y="-1"/>
            <a:ext cx="6095999" cy="211689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6827EA3-64CF-4D32-A5F9-55A6CCEDBD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116898"/>
            <a:ext cx="6095999" cy="211689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05769BB-BD20-4709-94E6-59FECF37EF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5665" y="4741100"/>
            <a:ext cx="6095999" cy="211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41896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425</TotalTime>
  <Words>221</Words>
  <Application>Microsoft Office PowerPoint</Application>
  <PresentationFormat>Широкоэкранный</PresentationFormat>
  <Paragraphs>69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-apple-system</vt:lpstr>
      <vt:lpstr>Arial</vt:lpstr>
      <vt:lpstr>Calibri</vt:lpstr>
      <vt:lpstr>Calibri Light</vt:lpstr>
      <vt:lpstr>YS Geo</vt:lpstr>
      <vt:lpstr>YS Text</vt:lpstr>
      <vt:lpstr>Тема Office</vt:lpstr>
      <vt:lpstr>Квест проходил в «библиосумерки». На младшем абонементе. Разработан и проводился мною. </vt:lpstr>
      <vt:lpstr>Презентация PowerPoint</vt:lpstr>
      <vt:lpstr>Сказки народов Урала и Поволжья</vt:lpstr>
      <vt:lpstr>Презентация PowerPoint</vt:lpstr>
      <vt:lpstr>Книга «Огонь –камень»</vt:lpstr>
      <vt:lpstr>Презентация PowerPoint</vt:lpstr>
      <vt:lpstr>Не бойся пурги</vt:lpstr>
      <vt:lpstr>Презентация PowerPoint</vt:lpstr>
      <vt:lpstr>Книга Сказки бабушки Анне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38</cp:revision>
  <dcterms:created xsi:type="dcterms:W3CDTF">2026-04-07T05:53:49Z</dcterms:created>
  <dcterms:modified xsi:type="dcterms:W3CDTF">2026-05-05T07:32:30Z</dcterms:modified>
</cp:coreProperties>
</file>