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5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150" autoAdjust="0"/>
  </p:normalViewPr>
  <p:slideViewPr>
    <p:cSldViewPr snapToGrid="0">
      <p:cViewPr varScale="1">
        <p:scale>
          <a:sx n="32" d="100"/>
          <a:sy n="32" d="100"/>
        </p:scale>
        <p:origin x="12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2005-5E4E-40B8-99BD-0FD6FB680994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529A5-C379-4DF3-8008-156A975A21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115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Жил да был мальчик Вася. Он очень не любил убирать вечером игрушки. Так весело и интересно было играть! На полу шеренгами стояли солдатики, за ними фырчали гру­зовики, трактор, четыре маленьких машинки и экскаватор. Медвежонок, собачка, утенок и сам Вася прятались за дива­ном. Потом наступал момент решающей битвы. Солдатики разлетались в разные стороны. Грузовик уезжал под шкаф. Трактор с экскаватором спасались в коридоре, а маленькие машинки вообще улепетывали в неизвестном направлении.</a:t>
            </a:r>
          </a:p>
          <a:p>
            <a:endParaRPr lang="ru-RU" dirty="0"/>
          </a:p>
          <a:p>
            <a:r>
              <a:rPr lang="ru-RU" dirty="0"/>
              <a:t>Победитель Вася колотил по барабану и торжественно маршировал по комнате, </a:t>
            </a:r>
            <a:r>
              <a:rPr lang="ru-RU" dirty="0" err="1"/>
              <a:t>распинывая</a:t>
            </a:r>
            <a:r>
              <a:rPr lang="ru-RU" dirty="0"/>
              <a:t> ногой попадавшиеся на пути игрушки. Наступал вечер, в комнату заглядывала мама и ласково говорила:</a:t>
            </a:r>
          </a:p>
          <a:p>
            <a:endParaRPr lang="ru-RU" dirty="0"/>
          </a:p>
          <a:p>
            <a:r>
              <a:rPr lang="ru-RU" dirty="0"/>
              <a:t>— Васенька, пора ужинать. Убирай игрушки.</a:t>
            </a:r>
          </a:p>
          <a:p>
            <a:r>
              <a:rPr lang="ru-RU" dirty="0"/>
              <a:t>— Ага, — отвечал Вася и продолжал маршировать.</a:t>
            </a:r>
          </a:p>
          <a:p>
            <a:r>
              <a:rPr lang="ru-RU" dirty="0"/>
              <a:t>— Василий, — сердился папа. — Да когда же ты, наконец, уберешь игрушки?</a:t>
            </a:r>
          </a:p>
          <a:p>
            <a:r>
              <a:rPr lang="ru-RU" dirty="0"/>
              <a:t>— Сейчас, — отвечал Вася и быстро распихивал игрушки под шкаф, кровать, диван, стол и кресло.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49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однажды случилось вот что.</a:t>
            </a:r>
          </a:p>
          <a:p>
            <a:endParaRPr lang="ru-RU" dirty="0"/>
          </a:p>
          <a:p>
            <a:r>
              <a:rPr lang="ru-RU" dirty="0"/>
              <a:t>Вася, как обычно, раскидал своих бойцов и транспорт по углам и лёг спать.</a:t>
            </a:r>
          </a:p>
          <a:p>
            <a:endParaRPr lang="ru-RU" dirty="0"/>
          </a:p>
          <a:p>
            <a:r>
              <a:rPr lang="ru-RU" dirty="0"/>
              <a:t>Вдруг за окном выросла огромная тень. Она долго колы­халась в воздухе, а потом осторожно прошла сквозь стекло. Вася затаился, но глаза не закрыл. Его мучило любопыт­ство: кто же это к нему пришёл.</a:t>
            </a:r>
          </a:p>
          <a:p>
            <a:endParaRPr lang="ru-RU" dirty="0"/>
          </a:p>
          <a:p>
            <a:r>
              <a:rPr lang="ru-RU" dirty="0"/>
              <a:t>Посреди комнаты стояла настоящая волшебница. На ней было темно-синее платье и плащ из ночных мотыльков. Они трепетали крылышками, разлетаясь в разные стороны, когда она взмахивала руками. И снова собирались вместе, едва волшебница хлопала в ладоши.</a:t>
            </a:r>
          </a:p>
          <a:p>
            <a:endParaRPr lang="ru-RU" dirty="0"/>
          </a:p>
          <a:p>
            <a:r>
              <a:rPr lang="ru-RU" dirty="0"/>
              <a:t>— Не бойся, Вася, — тихо сказала она. — Я волшебница </a:t>
            </a:r>
            <a:r>
              <a:rPr lang="ru-RU" dirty="0" err="1"/>
              <a:t>Неуберинда</a:t>
            </a:r>
            <a:r>
              <a:rPr lang="ru-RU" dirty="0"/>
              <a:t>! Хочешь, я возьму тебя в свою волшебную страну? Там никто не заставляет детей убирать игрушки, там можно разбрасывать фантики, не слушаться маму и папу и сваливать свои вещи в кучу!</a:t>
            </a:r>
          </a:p>
          <a:p>
            <a:endParaRPr lang="ru-RU" dirty="0"/>
          </a:p>
          <a:p>
            <a:r>
              <a:rPr lang="ru-RU" dirty="0"/>
              <a:t>— Хочу! Хочу! — обрадовался Вася.</a:t>
            </a:r>
          </a:p>
          <a:p>
            <a:r>
              <a:rPr lang="ru-RU" dirty="0"/>
              <a:t>— Тогда ты должен сказать: «Я больше никогда ничего не буду убирать! Я — неряха!»</a:t>
            </a:r>
          </a:p>
          <a:p>
            <a:r>
              <a:rPr lang="ru-RU" dirty="0"/>
              <a:t>— Я больше никогда ничего не буду убирать, я — неряха! — послушно повторил Вася, вылезая из-под одеяла.</a:t>
            </a:r>
          </a:p>
          <a:p>
            <a:endParaRPr lang="ru-RU" dirty="0"/>
          </a:p>
          <a:p>
            <a:r>
              <a:rPr lang="ru-RU" dirty="0"/>
              <a:t>В тот же миг мотыльки подхватили мальчика и вынесли его из комнаты.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365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Они летели долго-долго мимо разноцветных планет, по Млечному пути, далеко-далеко, на другую планету!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024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Мотыльки приземлились вместе с Васей посреди улицы, как две капли воды похожей на его улицу. И дом, перед ко­торым Вася стоял, тоже был таким же, как его дом.</a:t>
            </a:r>
          </a:p>
          <a:p>
            <a:endParaRPr lang="ru-RU" dirty="0"/>
          </a:p>
          <a:p>
            <a:r>
              <a:rPr lang="ru-RU" dirty="0"/>
              <a:t>Сначала мальчик подумал, что </a:t>
            </a:r>
            <a:r>
              <a:rPr lang="ru-RU" dirty="0" err="1"/>
              <a:t>Неуберинда</a:t>
            </a:r>
            <a:r>
              <a:rPr lang="ru-RU" dirty="0"/>
              <a:t> его обману­ла, и они вернулись обратно, но потом понял, что это не так. По пыльной улице ветер гонял обертки, бумажки, фантики, пластиковые стаканчики и другой мусор.</a:t>
            </a:r>
          </a:p>
          <a:p>
            <a:endParaRPr lang="ru-RU" dirty="0"/>
          </a:p>
          <a:p>
            <a:r>
              <a:rPr lang="ru-RU" dirty="0"/>
              <a:t>— А почему тут так грязно? — удивился Вася. — В нашей стране никто не убирает. Помни, ты давал Клятву неряхи!</a:t>
            </a:r>
          </a:p>
          <a:p>
            <a:r>
              <a:rPr lang="ru-RU" dirty="0"/>
              <a:t>— А-а, — сказал Вася и пошел искать своих друзей. Но во дворе никого не было.</a:t>
            </a:r>
          </a:p>
          <a:p>
            <a:r>
              <a:rPr lang="ru-RU" dirty="0"/>
              <a:t>— А где все? — спросил он </a:t>
            </a:r>
            <a:r>
              <a:rPr lang="ru-RU" dirty="0" err="1"/>
              <a:t>Неуберинду</a:t>
            </a:r>
            <a:r>
              <a:rPr lang="ru-RU" dirty="0"/>
              <a:t>.</a:t>
            </a:r>
          </a:p>
          <a:p>
            <a:r>
              <a:rPr lang="ru-RU" dirty="0"/>
              <a:t>— Твои друзья недостойны стать гражданами нашей страны, — ответила волшебница. — Они всегда убирают игрушки, кладут книжки на полки и аккуратно складывают одежду перед сном!</a:t>
            </a:r>
          </a:p>
          <a:p>
            <a:r>
              <a:rPr lang="ru-RU" dirty="0"/>
              <a:t>— С кем же мне играть?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78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В соседнем дворе есть мальчик Коля. Иди к нему, — от­ветила </a:t>
            </a:r>
            <a:r>
              <a:rPr lang="ru-RU" dirty="0" err="1"/>
              <a:t>Неуберинда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И действительно, на скамеечке в окружении пакетиков от печенья, фантиков и бутылочек из-под сока сидел чума­зый мальчишка.</a:t>
            </a:r>
          </a:p>
          <a:p>
            <a:endParaRPr lang="ru-RU" dirty="0"/>
          </a:p>
          <a:p>
            <a:r>
              <a:rPr lang="ru-RU" dirty="0"/>
              <a:t>— Привет, — протянул он Васе липкую ладошку.</a:t>
            </a:r>
          </a:p>
          <a:p>
            <a:r>
              <a:rPr lang="ru-RU" dirty="0"/>
              <a:t>— У тебя руки грязные, — возмутился Вася.</a:t>
            </a:r>
          </a:p>
          <a:p>
            <a:r>
              <a:rPr lang="ru-RU" dirty="0"/>
              <a:t>— Нет, они просто сладкие. Это из-за сока. Я его на шта­ны пролил.</a:t>
            </a:r>
          </a:p>
          <a:p>
            <a:r>
              <a:rPr lang="ru-RU" dirty="0"/>
              <a:t>— Иди, переоденься, — предложил Вася. — Руки заодно помоешь.</a:t>
            </a:r>
          </a:p>
          <a:p>
            <a:r>
              <a:rPr lang="ru-RU" dirty="0"/>
              <a:t>— Я вещи все растерял, — грустно сказал Коля. — А руки мыть мне неохота, все равно потом испачкаются.</a:t>
            </a:r>
          </a:p>
          <a:p>
            <a:r>
              <a:rPr lang="ru-RU" dirty="0"/>
              <a:t>— А почему ты не относишь мусор в урну, — не успокаи­вался Вася.</a:t>
            </a:r>
          </a:p>
          <a:p>
            <a:r>
              <a:rPr lang="ru-RU" dirty="0"/>
              <a:t>— Чего ты пристал? Ты что, шпион? У нас нет урн! Это страна «</a:t>
            </a:r>
            <a:r>
              <a:rPr lang="ru-RU" dirty="0" err="1"/>
              <a:t>Беспоряндия</a:t>
            </a:r>
            <a:r>
              <a:rPr lang="ru-RU" dirty="0"/>
              <a:t>»!</a:t>
            </a:r>
          </a:p>
          <a:p>
            <a:endParaRPr lang="ru-RU" dirty="0"/>
          </a:p>
          <a:p>
            <a:r>
              <a:rPr lang="ru-RU" dirty="0"/>
              <a:t>— Да, — удивленно сказал Вася. — Я всего-навсего не лю­бил убирать игрушки! Но я не хочу ходить в испачканной одежде. И мама учила меня выкидывать мусор только в урну, иначе на улице будет грязно и некрасиво.</a:t>
            </a:r>
          </a:p>
          <a:p>
            <a:endParaRPr lang="ru-RU" dirty="0"/>
          </a:p>
          <a:p>
            <a:r>
              <a:rPr lang="ru-RU" dirty="0"/>
              <a:t>Потом он подумал чуть-чуть и добавил:</a:t>
            </a:r>
          </a:p>
          <a:p>
            <a:endParaRPr lang="ru-RU" dirty="0"/>
          </a:p>
          <a:p>
            <a:r>
              <a:rPr lang="ru-RU" dirty="0"/>
              <a:t>— Грязно как здесь! Но если тут никто не убирает, то по­лучается, что мусор будет прибавляться и прибавляться… Кошмар! Катастрофа! Значит, однажды весь город пре­вратится в кучу мусора!!! Мусором засыплет дома, улицы, квартиры и мы задохнемся!!! Надо срочно спасаться!</a:t>
            </a:r>
          </a:p>
          <a:p>
            <a:endParaRPr lang="ru-RU" dirty="0"/>
          </a:p>
          <a:p>
            <a:r>
              <a:rPr lang="ru-RU" dirty="0"/>
              <a:t>Вася начал бегать по улицам, натыкаясь на неопрятных детей в перепачканной одежде, и рассказывать им о своей догадке.</a:t>
            </a:r>
          </a:p>
          <a:p>
            <a:endParaRPr lang="ru-RU" dirty="0"/>
          </a:p>
          <a:p>
            <a:r>
              <a:rPr lang="ru-RU" dirty="0"/>
              <a:t>— Это что же, мы должны мусор убирать? — спросил Коля.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48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Мне бабушка всегда говорила: «Убери за собой!» По­этому я и сбежала сюда, — добавила растрепанная девочка в рваном платье. — Я не хочу убирать.</a:t>
            </a:r>
          </a:p>
          <a:p>
            <a:endParaRPr lang="ru-RU" dirty="0"/>
          </a:p>
          <a:p>
            <a:r>
              <a:rPr lang="ru-RU" dirty="0"/>
              <a:t>— Но мы же все погибнем! Неужели вы не понимаете? -испугался Вася.</a:t>
            </a:r>
          </a:p>
          <a:p>
            <a:endParaRPr lang="ru-RU" dirty="0"/>
          </a:p>
          <a:p>
            <a:r>
              <a:rPr lang="ru-RU" dirty="0"/>
              <a:t>— Нет, это ты не понимаешь! — вступил в спор толстый мальчик в рубашке с оторванными пуговицами. — Мы все здесь собрались, чтобы никогда больше не заниматься убор­кой. Ты что пристал? Вот смотри, пакет из-под сока. Это не я пил, не я бросил. Так почему это я должен убирать, а?</a:t>
            </a:r>
          </a:p>
          <a:p>
            <a:endParaRPr lang="ru-RU" dirty="0"/>
          </a:p>
          <a:p>
            <a:r>
              <a:rPr lang="ru-RU" dirty="0"/>
              <a:t>— Ну хорошо! — сдался Вася под натиском нерях. — А если я наведу порядок и соберу все, что вы успели разбро­сать, вы пообещаете мне, что больше не будете мусорить?</a:t>
            </a:r>
          </a:p>
          <a:p>
            <a:endParaRPr lang="ru-RU" dirty="0"/>
          </a:p>
          <a:p>
            <a:r>
              <a:rPr lang="ru-RU" dirty="0"/>
              <a:t>— Ты будешь убирать за нами? — удивились дети.</a:t>
            </a:r>
          </a:p>
          <a:p>
            <a:endParaRPr lang="ru-RU" dirty="0"/>
          </a:p>
          <a:p>
            <a:r>
              <a:rPr lang="ru-RU" dirty="0"/>
              <a:t>— Да, — ответил Вася. — Иначе мы все погибнем. Город превратится в огромную свалку. Мы провалимся на дно этой мусорной кучи и никогда больше не увидим наших родителей!</a:t>
            </a:r>
          </a:p>
          <a:p>
            <a:endParaRPr lang="ru-RU" dirty="0"/>
          </a:p>
          <a:p>
            <a:r>
              <a:rPr lang="ru-RU" dirty="0"/>
              <a:t>— А я по маме соскучился, — всхлипнул Коля.</a:t>
            </a:r>
          </a:p>
          <a:p>
            <a:endParaRPr lang="ru-RU" dirty="0"/>
          </a:p>
          <a:p>
            <a:r>
              <a:rPr lang="ru-RU" dirty="0"/>
              <a:t>— Ой, — испугался Вася. — Как же я не подумал! Дей­ствительно! Как же вернуться домой? Зачем, зачем я со­гласился улететь с </a:t>
            </a:r>
            <a:r>
              <a:rPr lang="ru-RU" dirty="0" err="1"/>
              <a:t>Неубериндой</a:t>
            </a:r>
            <a:r>
              <a:rPr lang="ru-RU" dirty="0"/>
              <a:t>? Мне же совсем несложно было убирать игрушки, просто я ленился.</a:t>
            </a:r>
          </a:p>
          <a:p>
            <a:endParaRPr lang="ru-RU" dirty="0"/>
          </a:p>
          <a:p>
            <a:r>
              <a:rPr lang="ru-RU" dirty="0"/>
              <a:t>— </a:t>
            </a:r>
            <a:r>
              <a:rPr lang="ru-RU" dirty="0" err="1"/>
              <a:t>Неуберинда</a:t>
            </a:r>
            <a:r>
              <a:rPr lang="ru-RU" dirty="0"/>
              <a:t> выискивает детей, которые не любят по­рядок, и забирает их на свою планету, — грустно сказала лохматая девочка. — Даже если бы ты не согласился, мо­тыльки утащили бы тебя силой. Сопротивляться ей могут только аккуратные дети!</a:t>
            </a:r>
          </a:p>
          <a:p>
            <a:endParaRPr lang="ru-RU" dirty="0"/>
          </a:p>
          <a:p>
            <a:r>
              <a:rPr lang="ru-RU" dirty="0"/>
              <a:t>— Ура! Придумал! — закричал Вася. — Я знаю, как побе­дить </a:t>
            </a:r>
            <a:r>
              <a:rPr lang="ru-RU" dirty="0" err="1"/>
              <a:t>Нсуберинду</a:t>
            </a:r>
            <a:r>
              <a:rPr lang="ru-RU" dirty="0"/>
              <a:t>. Надо убрать весь город, и тогда она лоп­нет от злости.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582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решили — так и сделали. Собрали всех нерях, по­хищенных </a:t>
            </a:r>
            <a:r>
              <a:rPr lang="ru-RU" dirty="0" err="1"/>
              <a:t>Неубериндой</a:t>
            </a:r>
            <a:r>
              <a:rPr lang="ru-RU" dirty="0"/>
              <a:t>, и начали генеральную уборку. Мусор вывозили на игрушечных машинах, выносили в пластмассовых ведерках, собирали в кучи самодельными метелками из старых веточек.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3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 вечеру улицы сверкали чи­стотой. Солнце тоже помогло малышам. Позвало тучку, а она умыла и проспекты, и дома, и чумазых ребятишек те­плым летним дождем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18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Дети собрались на площади и стали ждать злую волшеб­ницу. В свете фонарей появились белые мотыльки.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087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Ой, — закричала одна девочка. — Я боюсь, </a:t>
            </a:r>
            <a:r>
              <a:rPr lang="ru-RU" dirty="0" err="1"/>
              <a:t>Неуберинда</a:t>
            </a:r>
            <a:r>
              <a:rPr lang="ru-RU" dirty="0"/>
              <a:t> приближается! Вон, и мотыльки уже здесь!</a:t>
            </a:r>
          </a:p>
          <a:p>
            <a:endParaRPr lang="ru-RU" dirty="0"/>
          </a:p>
          <a:p>
            <a:r>
              <a:rPr lang="ru-RU" dirty="0"/>
              <a:t>— Эй, — засмеялись мотыльки. — Разве вы не видите: мы белые! Нас прислала добрая фея Роса, которая мост тра­ву и цветы. Вы забыли самое главное: чтобы развеять злые чары, надо обязательно сказать Клятву нерях наоборот. Зву­чит она так… Ой, караул! </a:t>
            </a:r>
            <a:r>
              <a:rPr lang="ru-RU" dirty="0" err="1"/>
              <a:t>Неуберинда</a:t>
            </a:r>
            <a:r>
              <a:rPr lang="ru-RU" dirty="0"/>
              <a:t> приближается, — ис­пугались белые мотыльки, захлопали крылышками и про­пали в темноте.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757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А что сказать?! — закричали вслед им дети. Но пере­пуганные мотыльки были уже далеко.</a:t>
            </a:r>
          </a:p>
          <a:p>
            <a:r>
              <a:rPr lang="ru-RU" dirty="0"/>
              <a:t>— Давайте вспоминать, — быстро сказала Вася. — Какие слова она заставляла нас говорить.</a:t>
            </a:r>
          </a:p>
          <a:p>
            <a:endParaRPr lang="ru-RU" dirty="0"/>
          </a:p>
          <a:p>
            <a:r>
              <a:rPr lang="ru-RU" dirty="0"/>
              <a:t>— Я больше никогда ничего не буду убирать, — вспомнил Коля. — Это же были наши любимые слова!</a:t>
            </a:r>
          </a:p>
          <a:p>
            <a:endParaRPr lang="ru-RU" dirty="0"/>
          </a:p>
          <a:p>
            <a:r>
              <a:rPr lang="ru-RU" dirty="0"/>
              <a:t>— Значит, надо сказать: я всегда буду все убирать! — до­гадался Вася.</a:t>
            </a:r>
          </a:p>
          <a:p>
            <a:endParaRPr lang="ru-RU" dirty="0"/>
          </a:p>
          <a:p>
            <a:r>
              <a:rPr lang="ru-RU" dirty="0"/>
              <a:t>— А ещё, надо было сказать: я — неряха! — крикнул кто-то из детей.</a:t>
            </a:r>
          </a:p>
          <a:p>
            <a:r>
              <a:rPr lang="ru-RU" dirty="0"/>
              <a:t>— А-а! — раздался страшный громовой голос </a:t>
            </a:r>
            <a:r>
              <a:rPr lang="ru-RU" dirty="0" err="1"/>
              <a:t>Неуберин-ды</a:t>
            </a:r>
            <a:r>
              <a:rPr lang="ru-RU" dirty="0"/>
              <a:t>. — Что вы тут натворили, отвратительные создания! Кто позволил убрать мой мусор, кто посмел нарушить закон?! В наказание я превращу вас всех в конфетные фантики!</a:t>
            </a:r>
          </a:p>
          <a:p>
            <a:endParaRPr lang="ru-RU" dirty="0"/>
          </a:p>
          <a:p>
            <a:r>
              <a:rPr lang="ru-RU" dirty="0"/>
              <a:t>— Давайте, давайте, ребята! — закричал Вася. — Я всегда буду все убирать!</a:t>
            </a:r>
          </a:p>
          <a:p>
            <a:endParaRPr lang="ru-RU" dirty="0"/>
          </a:p>
          <a:p>
            <a:r>
              <a:rPr lang="ru-RU" dirty="0"/>
              <a:t>— Ай-ай-ай, — завопила </a:t>
            </a:r>
            <a:r>
              <a:rPr lang="ru-RU" dirty="0" err="1"/>
              <a:t>Неуберинда</a:t>
            </a:r>
            <a:r>
              <a:rPr lang="ru-RU" dirty="0"/>
              <a:t> и начала раздувать­ся, как огромный воздушный шар. Синие мотыльки испуга­лись и бросились врассыпную. А </a:t>
            </a:r>
            <a:r>
              <a:rPr lang="ru-RU" dirty="0" err="1"/>
              <a:t>Неуберинда</a:t>
            </a:r>
            <a:r>
              <a:rPr lang="ru-RU" dirty="0"/>
              <a:t> висела над городом и надувалась, надувалась, закрывая собой небо.</a:t>
            </a:r>
          </a:p>
          <a:p>
            <a:endParaRPr lang="ru-RU" dirty="0"/>
          </a:p>
          <a:p>
            <a:r>
              <a:rPr lang="ru-RU" dirty="0"/>
              <a:t>— Я аккуратный! Я послушный! Я люблю порядок! — на­чали выкрикивать дети.</a:t>
            </a:r>
          </a:p>
          <a:p>
            <a:endParaRPr lang="ru-RU" dirty="0"/>
          </a:p>
          <a:p>
            <a:r>
              <a:rPr lang="ru-RU" dirty="0"/>
              <a:t>— Бух! — в небе расцвел фейерверк из голубых звездо­чек, и злая </a:t>
            </a:r>
            <a:r>
              <a:rPr lang="ru-RU" dirty="0" err="1"/>
              <a:t>Неуберинда</a:t>
            </a:r>
            <a:r>
              <a:rPr lang="ru-RU" dirty="0"/>
              <a:t> исчезла.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347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— </a:t>
            </a:r>
            <a:r>
              <a:rPr lang="ru-RU" dirty="0" err="1"/>
              <a:t>Уррра</a:t>
            </a:r>
            <a:r>
              <a:rPr lang="ru-RU" dirty="0"/>
              <a:t>! — закричал Вася и… проснулся. Над ним обеспокоенно наклонилась мама:</a:t>
            </a:r>
          </a:p>
          <a:p>
            <a:endParaRPr lang="ru-RU" dirty="0"/>
          </a:p>
          <a:p>
            <a:r>
              <a:rPr lang="ru-RU" dirty="0"/>
              <a:t>— Ты чего кричишь, сынок?</a:t>
            </a:r>
          </a:p>
          <a:p>
            <a:endParaRPr lang="ru-RU" dirty="0"/>
          </a:p>
          <a:p>
            <a:r>
              <a:rPr lang="ru-RU" dirty="0"/>
              <a:t>Вася удивленно оглянулся: вокруг царил прежний бес­порядок.</a:t>
            </a:r>
          </a:p>
          <a:p>
            <a:endParaRPr lang="ru-RU" dirty="0"/>
          </a:p>
          <a:p>
            <a:r>
              <a:rPr lang="ru-RU" dirty="0"/>
              <a:t>— Да, — печально кивнула головой мама. — Ты вчера опять не убрал за собой игрушки.</a:t>
            </a:r>
          </a:p>
          <a:p>
            <a:endParaRPr lang="ru-RU" dirty="0"/>
          </a:p>
          <a:p>
            <a:r>
              <a:rPr lang="ru-RU" dirty="0"/>
              <a:t>— Это был просто сон? — удивился Вася. — Ну и что, все равно, я теперь всегда все буду убирать!</a:t>
            </a:r>
          </a:p>
          <a:p>
            <a:endParaRPr lang="ru-RU" dirty="0"/>
          </a:p>
          <a:p>
            <a:r>
              <a:rPr lang="ru-RU" dirty="0"/>
              <a:t>Он вскочил с кровати, умылся, почистил зубы и побежал раскладывать по местам игрушки, пока мама варила вкус­ную кашу.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71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 шкафа за Васей наблюдал синий мотылек.</a:t>
            </a:r>
          </a:p>
          <a:p>
            <a:endParaRPr lang="ru-RU" dirty="0"/>
          </a:p>
          <a:p>
            <a:r>
              <a:rPr lang="ru-RU" dirty="0"/>
              <a:t>— Нет, — сердито проворчал он. — Надо сказать </a:t>
            </a:r>
            <a:r>
              <a:rPr lang="ru-RU" dirty="0" err="1"/>
              <a:t>Неуберинде</a:t>
            </a:r>
            <a:r>
              <a:rPr lang="ru-RU" dirty="0"/>
              <a:t>: этот мальчик нам не подходит!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245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всех вещей в доме должно быть свое место в доме. Вы должны знать, что в шкафу хранится одежда, на полке книги,  в ящичке лежат фотоальбомы, в корзине игрушки. В ящике – папины инструменты..</a:t>
            </a:r>
          </a:p>
          <a:p>
            <a:r>
              <a:rPr lang="ru-RU" dirty="0"/>
              <a:t>В вашей комнате есть место для кубиков, машинок, кукол, рисования. Тоже свое место.</a:t>
            </a:r>
          </a:p>
          <a:p>
            <a:r>
              <a:rPr lang="ru-RU" dirty="0"/>
              <a:t>Чтобы легче запомнить что где лежит. Можно наклеить наклейки на ящички, коробочки. Тогда вы быстрее запомните место для вещей.</a:t>
            </a:r>
          </a:p>
          <a:p>
            <a:r>
              <a:rPr lang="ru-RU" dirty="0"/>
              <a:t>Чтобы быстрее собрать игрушки или разбросанные вещи я хочу вам предложить варианты игр. </a:t>
            </a:r>
          </a:p>
          <a:p>
            <a:r>
              <a:rPr lang="ru-RU" dirty="0"/>
              <a:t>1 игра .Кто больше соберет – Насчет 123 нужно собрать как можно больше игрушек. Кто выиграл погладьте себя по голове.</a:t>
            </a:r>
          </a:p>
          <a:p>
            <a:r>
              <a:rPr lang="ru-RU" dirty="0"/>
              <a:t>2. игра кто быстрее соберет для этого нужно разделить комнату или то место где играете на пополам. </a:t>
            </a:r>
          </a:p>
          <a:p>
            <a:r>
              <a:rPr lang="ru-RU" dirty="0"/>
              <a:t>3. игра разложить игрушки по цвету или размеру. Уверенна вам это принесет много удовольствия.</a:t>
            </a:r>
          </a:p>
          <a:p>
            <a:r>
              <a:rPr lang="ru-RU" dirty="0"/>
              <a:t>Но при всех играх нужно соблюдать правило аккуратно складываем и ничего не ломаем, и не рвем. Тогда игрушки не уйдут к другим ребятам.</a:t>
            </a:r>
          </a:p>
          <a:p>
            <a:r>
              <a:rPr lang="ru-RU" dirty="0"/>
              <a:t>Даже если у вас ни сего не получается ни чего страшного. Получится в следующий раз.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529A5-C379-4DF3-8008-156A975A212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22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982B1-34B7-4657-818E-719433B2E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D7CD1A-05AA-4F2B-960A-4487B3E3F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160FAB-5EC6-4ABD-98CF-8F1AA578A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E164E0-B83C-4F83-AE10-42FED345C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C2BC58-61FF-478C-9B8A-E37156DF2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1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01BF23-4D94-424D-A0C0-E16C126B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02435C-8B6B-41FE-ACF4-F897BF422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E4BC90-66AB-4687-931C-BF96A5355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C4F76A-588F-45E8-AE0A-AFE7AE93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5AA42A-3357-475F-BFC5-EFFB847F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65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7A9EB-A3B5-4EBE-93A9-29AB8074D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2A9973-5ACE-4FC6-BC00-E015D8B1A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99AC46-C9E2-4D77-BDBF-231DE5309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621813-187C-49FE-86AA-28403C2E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E82E44-6D4B-4C45-B93E-B6A912F3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66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3B867D-7EDB-4D86-B76E-4B9B143EC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6A6321-5853-4878-8235-C0792FFC7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EC63FF-1A55-4D2D-AF76-FDAC8FF649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F577B9-D4FE-47E1-B3C7-A2931C30B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FB3D9E-5ED9-4805-AF01-E77C9FC8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6D8B2F-66B2-4A73-914E-0506D1E0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7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BE0C4-A46F-4E2F-9911-E095B443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244F8C-A8C1-44D2-919A-C7117CC32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A92E53-5925-400A-9970-0F3ACC298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5948FD-C4D9-4B51-9958-2FA1F0759E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1DDB58-A680-4972-A6CA-327419BF4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4CE083-C2ED-4A8C-8BA6-604671423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401B4C6-BC8C-47A1-A53F-9F6C560B7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D9ABDB-6E6B-42BD-A40F-B61C0FA8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4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69BCC-6EA1-4F96-AC01-72A471E74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852D00-BF3B-4FA1-8C82-201F89417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8412C6-7D76-4B95-99CE-04045558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94F303-969A-48D4-A381-C2DD798A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4D29FC-3006-4FAC-9805-A7956A44D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60A3571-B0EF-4AC5-A07F-898A39B8D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95B277-7B12-4267-B865-550FA12D2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593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9C0E2-E07F-4F86-B3C0-368225A14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81CBAD-487D-47A2-88DF-51661D614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4B34AC-E759-41CE-A300-CC158DA77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E51AD0-855C-45CB-942F-5D260C3E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801215-4490-43F7-9223-9470EA9D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3CCF85-376B-4E59-9401-DDECB864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78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B7221D-E6BB-4C7C-A5F6-F7DD08DA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8AF254-9A10-4A73-A066-96B780B841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705F1E-29EC-4242-9B77-31BA99A7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FDCCD5-9164-4C06-A68B-150A55C68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F7EBC7-1977-42D5-A5D3-06D3CC4A4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6BBE35-021F-4EB1-8927-913D607C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40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D2797-4E90-4B52-8648-714C378C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70BD3E-ACA4-4957-BE8F-22F664B06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433CEF-9769-4B7D-93C4-3B6324A2E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88D65F-2D62-40E5-9673-BE73CF89F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F30C5-F8D9-4049-B3B1-F70AA5BF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78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ADFD1E0-C925-4114-9A70-EEA37C242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E19DEA-3DB1-4ABF-8E09-31E501A68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D87A69-3FC7-4EBF-8D7C-3B7C0A4D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7692F4-8163-4F90-87A9-BBD021215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EC8440-E3F5-469F-8A06-3D3F0530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653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FC8AF4-3EAD-4046-BBE5-8DCF8C6C1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34A23A-9263-4961-A8F7-754B8AD4D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40D82F-0DB7-422C-9572-DFB661969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AAEF7-4B7A-4D56-A7DA-720DDE14355E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A37B16-039B-4CD9-9F9B-2CB48A49D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BA1E65-E65E-4FBB-835F-65B595248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C2DE8-1BCE-4FEE-AA83-2DADCA9384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70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"/>
            <a:ext cx="12192001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676B79-B34B-4901-9553-7F2F90510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85" y="0"/>
            <a:ext cx="8817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8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DA276A-0829-4E91-A592-9EC0660B8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886F91-1F7D-4099-A312-49C8DD70C942}"/>
              </a:ext>
            </a:extLst>
          </p:cNvPr>
          <p:cNvSpPr/>
          <p:nvPr/>
        </p:nvSpPr>
        <p:spPr>
          <a:xfrm>
            <a:off x="270831" y="2781299"/>
            <a:ext cx="11345542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«Сказка про неряху»</a:t>
            </a:r>
          </a:p>
          <a:p>
            <a:pPr algn="ctr"/>
            <a:r>
              <a:rPr lang="ru-RU" sz="9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Ирина Гурина</a:t>
            </a:r>
            <a:endParaRPr lang="ru-RU" sz="9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9761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C0B381-47C6-4712-BF35-EB9A77288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2E09F7-D214-4780-BE59-6BF881551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75" b="97188" l="9924" r="90840">
                        <a14:foregroundMark x1="22137" y1="10938" x2="22137" y2="11250"/>
                        <a14:foregroundMark x1="48092" y1="5938" x2="49618" y2="6875"/>
                        <a14:foregroundMark x1="54198" y1="1875" x2="51145" y2="2813"/>
                        <a14:foregroundMark x1="75573" y1="23750" x2="76336" y2="24375"/>
                        <a14:foregroundMark x1="13740" y1="54688" x2="16031" y2="62187"/>
                        <a14:foregroundMark x1="57252" y1="94688" x2="39695" y2="90938"/>
                        <a14:foregroundMark x1="39695" y1="90938" x2="38931" y2="90000"/>
                        <a14:foregroundMark x1="75573" y1="96563" x2="27481" y2="97188"/>
                        <a14:foregroundMark x1="90840" y1="14375" x2="90840" y2="1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2370" y="1469869"/>
            <a:ext cx="2056030" cy="486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35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965B4C-1083-47FE-B542-0546C7095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591" y="0"/>
            <a:ext cx="8814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465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655C6D-47EB-4EDC-881E-B5C0F2E69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57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63C1C5-24D0-47F9-A773-98C87D986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08" y="0"/>
            <a:ext cx="10869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6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6A7A5A-48DE-4BC8-9F04-384A110EF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85" y="0"/>
            <a:ext cx="8817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41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01A4C1-7B6C-49BE-A95B-3AD48C22C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285" y="0"/>
            <a:ext cx="8817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7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C363450-D58F-4973-A4A5-8A986B38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40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F538AC33-7560-4902-9DBC-B53391501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743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734B645-4EC0-4317-8AF9-85EFF36452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4E9BE8-0D42-44E0-83AD-D29286879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167" y="1524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69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D99A0E-D520-40E0-A499-28BB71CEA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E7BB9F-3678-45F0-B00B-9AEAB748BA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2811" y="4710829"/>
            <a:ext cx="3165282" cy="24618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705D89-3C6F-4AD0-B74B-11292968F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8932" y="3144032"/>
            <a:ext cx="3080061" cy="23956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3351B2-0AC2-4DA4-B100-1496D9B63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99580" y="2517209"/>
            <a:ext cx="2415735" cy="18789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2F70C2-A789-4218-8482-95FAF9B60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2609" y="-58977"/>
            <a:ext cx="3206215" cy="24937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178D8F-16E0-47CA-803D-8C570006F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361946">
            <a:off x="5494919" y="215739"/>
            <a:ext cx="3033035" cy="23590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AB8BB6-FBE9-4DCA-8517-C98FD4BEC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69127" y="4246432"/>
            <a:ext cx="3080062" cy="23956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2565C2-AE32-4142-A463-0BC5C1D5B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89844" l="7465" r="91580">
                        <a14:foregroundMark x1="7552" y1="64063" x2="7552" y2="64063"/>
                        <a14:foregroundMark x1="9115" y1="61607" x2="8420" y2="65179"/>
                        <a14:foregroundMark x1="91233" y1="64286" x2="91580" y2="661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832252">
            <a:off x="8288502" y="1318364"/>
            <a:ext cx="2870696" cy="223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1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94748082-08DC-4D52-8407-A43E02D91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127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65F13C-86E9-43F8-B72C-6DABAF01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0"/>
            <a:ext cx="9144001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568DE3-4970-4DCE-8E8E-D009CB2DB2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78" b="95556" l="10000" r="90000">
                        <a14:foregroundMark x1="49750" y1="4667" x2="50625" y2="12667"/>
                        <a14:foregroundMark x1="50625" y1="12667" x2="50750" y2="12889"/>
                        <a14:foregroundMark x1="48000" y1="3778" x2="48625" y2="6444"/>
                        <a14:foregroundMark x1="69875" y1="95556" x2="32000" y2="93333"/>
                        <a14:foregroundMark x1="58750" y1="31556" x2="59000" y2="33778"/>
                        <a14:backgroundMark x1="37000" y1="13333" x2="25500" y2="54222"/>
                        <a14:backgroundMark x1="25500" y1="54222" x2="25500" y2="54222"/>
                        <a14:backgroundMark x1="26125" y1="64667" x2="24750" y2="91333"/>
                        <a14:backgroundMark x1="65375" y1="13111" x2="78625" y2="76667"/>
                        <a14:backgroundMark x1="78625" y1="76667" x2="78000" y2="91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797755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22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EA78182B-0928-4C57-865A-F2AA560F9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15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381C48A9-9A3A-43B1-9185-93697B7D1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13" y="0"/>
            <a:ext cx="8816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22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C50732-4549-40B5-A7AA-63BAC9FFB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366" y="0"/>
            <a:ext cx="9609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48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1981</Words>
  <Application>Microsoft Office PowerPoint</Application>
  <PresentationFormat>Широкоэкранный</PresentationFormat>
  <Paragraphs>135</Paragraphs>
  <Slides>17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</cp:revision>
  <dcterms:created xsi:type="dcterms:W3CDTF">2025-11-11T06:50:52Z</dcterms:created>
  <dcterms:modified xsi:type="dcterms:W3CDTF">2026-05-05T10:21:25Z</dcterms:modified>
</cp:coreProperties>
</file>