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8" r:id="rId2"/>
    <p:sldId id="260" r:id="rId3"/>
    <p:sldId id="259" r:id="rId4"/>
    <p:sldId id="261" r:id="rId5"/>
    <p:sldId id="26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9666" y="665163"/>
            <a:ext cx="5036694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9666" y="3467126"/>
            <a:ext cx="5036694" cy="117982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617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3"/>
          </p:nvPr>
        </p:nvSpPr>
        <p:spPr>
          <a:xfrm>
            <a:off x="449706" y="1825625"/>
            <a:ext cx="5357734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01835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0328" y="1948721"/>
            <a:ext cx="4631960" cy="2730683"/>
          </a:xfrm>
          <a:solidFill>
            <a:schemeClr val="bg1">
              <a:alpha val="46000"/>
            </a:schemeClr>
          </a:solidFill>
        </p:spPr>
        <p:txBody>
          <a:bodyPr anchor="b">
            <a:normAutofit/>
            <a:scene3d>
              <a:camera prst="orthographicFront"/>
              <a:lightRig rig="sunrise" dir="t"/>
            </a:scene3d>
            <a:sp3d extrusionH="57150" contourW="12700" prstMaterial="dkEdge">
              <a:bevelT w="38100" h="38100"/>
              <a:contourClr>
                <a:schemeClr val="accent4">
                  <a:lumMod val="50000"/>
                </a:schemeClr>
              </a:contourClr>
            </a:sp3d>
          </a:bodyPr>
          <a:lstStyle>
            <a:lvl1pPr algn="ctr">
              <a:defRPr sz="3600">
                <a:ln w="6350">
                  <a:solidFill>
                    <a:srgbClr val="3A1D00"/>
                  </a:solidFill>
                </a:ln>
                <a:solidFill>
                  <a:srgbClr val="1A0D00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40249" y="5231567"/>
            <a:ext cx="4512039" cy="884420"/>
          </a:xfrm>
        </p:spPr>
        <p:txBody>
          <a:bodyPr/>
          <a:lstStyle>
            <a:lvl1pPr marL="0" indent="0" algn="ctr">
              <a:buNone/>
              <a:defRPr sz="2400">
                <a:ln>
                  <a:solidFill>
                    <a:srgbClr val="3A1D00"/>
                  </a:solidFill>
                </a:ln>
                <a:solidFill>
                  <a:srgbClr val="1A0D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250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696" y="1847850"/>
            <a:ext cx="5306518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28151" y="1847850"/>
            <a:ext cx="5124138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741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0760" y="365125"/>
            <a:ext cx="5261547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419726" y="382380"/>
            <a:ext cx="5441428" cy="823912"/>
          </a:xfrm>
        </p:spPr>
        <p:txBody>
          <a:bodyPr anchor="b">
            <a:normAutofit/>
            <a:scene3d>
              <a:camera prst="orthographicFront"/>
              <a:lightRig rig="sunrise" dir="t"/>
            </a:scene3d>
            <a:sp3d extrusionH="57150">
              <a:bevelT w="38100" h="38100"/>
            </a:sp3d>
          </a:bodyPr>
          <a:lstStyle>
            <a:lvl1pPr marL="0" indent="0">
              <a:buNone/>
              <a:defRPr sz="3600" b="1">
                <a:ln>
                  <a:solidFill>
                    <a:srgbClr val="3A1D0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9726" y="1372979"/>
            <a:ext cx="5441428" cy="48166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60760" y="1681163"/>
            <a:ext cx="526154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60760" y="2505075"/>
            <a:ext cx="526154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314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735" y="464695"/>
            <a:ext cx="5372724" cy="11210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747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291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705" y="457200"/>
            <a:ext cx="5411449" cy="14015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10662" y="457200"/>
            <a:ext cx="5051686" cy="57637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9705" y="2057400"/>
            <a:ext cx="5411449" cy="41635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004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610662" y="987425"/>
            <a:ext cx="474472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781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40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4933013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748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5928" y="365125"/>
            <a:ext cx="55463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reezing" dir="t"/>
            </a:scene3d>
            <a:sp3d extrusionH="57150" contourW="12700" prstMaterial="dkEdge">
              <a:bevelT w="38100" h="38100"/>
              <a:contourClr>
                <a:schemeClr val="accent4">
                  <a:lumMod val="50000"/>
                </a:schemeClr>
              </a:contourClr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05928" y="1825625"/>
            <a:ext cx="55463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6D937-DF1D-41E6-B9D6-316CB067AABE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194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ln w="6350">
            <a:solidFill>
              <a:schemeClr val="accent6">
                <a:lumMod val="50000"/>
              </a:schemeClr>
            </a:solidFill>
          </a:ln>
          <a:solidFill>
            <a:srgbClr val="C00000"/>
          </a:solidFill>
          <a:effectLst/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375451" y="5050465"/>
            <a:ext cx="4508205" cy="1169189"/>
          </a:xfrm>
        </p:spPr>
        <p:txBody>
          <a:bodyPr>
            <a:noAutofit/>
          </a:bodyPr>
          <a:lstStyle/>
          <a:p>
            <a:r>
              <a:rPr lang="ru-RU" sz="2400" dirty="0"/>
              <a:t>Творчество </a:t>
            </a:r>
            <a:br>
              <a:rPr lang="ru-RU" sz="2400" dirty="0"/>
            </a:br>
            <a:r>
              <a:rPr lang="ru-RU" sz="2400" dirty="0"/>
              <a:t>Агнии Львовны Барто</a:t>
            </a:r>
            <a:br>
              <a:rPr lang="ru-RU" sz="2400" dirty="0"/>
            </a:br>
            <a:r>
              <a:rPr lang="ru-RU" sz="2400" dirty="0"/>
              <a:t>(1906-1981)</a:t>
            </a: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4F62F39C-E1D5-4DBA-862D-CFE88019D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051" y="393404"/>
            <a:ext cx="2796364" cy="45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393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79A153-5BE7-4D4E-B874-93C5ED4B89A7}"/>
              </a:ext>
            </a:extLst>
          </p:cNvPr>
          <p:cNvSpPr txBox="1"/>
          <p:nvPr/>
        </p:nvSpPr>
        <p:spPr>
          <a:xfrm>
            <a:off x="546691" y="498373"/>
            <a:ext cx="468452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2026 году исполняется 120 лет со дня рождения Агнии Львовны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одной из главных детских поэтесс в России. </a:t>
            </a:r>
          </a:p>
          <a:p>
            <a:pPr algn="just"/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Агния Львовна Барто (1906–1981 гг.) – российский и советский детский писатель, киносценарист. Стиль, в котором написаны стихотворения писательницы, очень легкий для восприятия, поэтому их легко читать и запоминать детям. Агния Львовна Барто родилась 4 (17) февраля 1906 г., в Москве, в интеллигентной семье. Начальное образование будущий литератор получила на дому. Затем ее отдали на обучение в гимназию. Одновременно юная Агния посещала хореографическое училище. Первые стихи “родились” примерно в это же время.   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6305F2-A4DF-42B3-8165-C79C82406587}"/>
              </a:ext>
            </a:extLst>
          </p:cNvPr>
          <p:cNvSpPr txBox="1"/>
          <p:nvPr/>
        </p:nvSpPr>
        <p:spPr>
          <a:xfrm>
            <a:off x="6645349" y="627620"/>
            <a:ext cx="49999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стихи для детей были опубликованы в 1925г. Стихотворения “Мишка-воришка” и “Китайчонок Ван Ли” сегодня изучают в 3 классе. Затем были написаны “Считалочка”, “Девочка чумазая” и “Девочка-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ревушка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36D151-0C20-4031-9160-9B6922FEB8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349" y="2104948"/>
            <a:ext cx="1631455" cy="21874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3CFDDE-AE62-46A9-B553-73EA5EB41D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139" y="4448016"/>
            <a:ext cx="1631455" cy="19656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2ADE5C-A632-405E-8E05-C55591AD87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377" y="2104948"/>
            <a:ext cx="2940684" cy="430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73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EE632C1-1953-488F-B282-DC5E251C2F4C}"/>
              </a:ext>
            </a:extLst>
          </p:cNvPr>
          <p:cNvSpPr txBox="1"/>
          <p:nvPr/>
        </p:nvSpPr>
        <p:spPr>
          <a:xfrm>
            <a:off x="443909" y="775924"/>
            <a:ext cx="52870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Агния Барто внесла свой вклад в советский кинематограф. Совместно с Р. Зеленой в 1939 г. она написала сценарий для х/ф “Подкидыш”. В 1949 г. был написан сценарий “Слон и веревочка”, 1953 г. – “Алеша Птицын вырабатывает характер”, в 1961 г. – “10000 мальчиков”.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F78E4D-986D-4A9B-8EBE-35FD3EED7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94" y="2605783"/>
            <a:ext cx="2448711" cy="367306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785202-5527-42F4-8471-5A0B4207E2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586" y="2605782"/>
            <a:ext cx="2448711" cy="36730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46D1FA-B20E-4B5B-B2A6-FD153243FC09}"/>
              </a:ext>
            </a:extLst>
          </p:cNvPr>
          <p:cNvSpPr txBox="1"/>
          <p:nvPr/>
        </p:nvSpPr>
        <p:spPr>
          <a:xfrm>
            <a:off x="5972839" y="755120"/>
            <a:ext cx="536225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1964-м Барто запустила на радио передачу «Найти человека». Ей писали выросшие дети, разлученные с родителями в годы войны, которые часто даже не знали своих настоящих имен и фамилий — у них были только обрывки воспоминаний. Барто зачитывала их письма на радио в надежде, что детей смогут опознать их родители. Эту радиопередачу поэтесса называла «делом всей жизни». За почти 10 лет (программа шла до 1973 года) смогли воссоединиться  927 семей. Пока передача выходила в эфир, Барто почти не писала стихи, полностью посвятив себя этому проекту.</a:t>
            </a:r>
          </a:p>
        </p:txBody>
      </p:sp>
    </p:spTree>
    <p:extLst>
      <p:ext uri="{BB962C8B-B14F-4D97-AF65-F5344CB8AC3E}">
        <p14:creationId xmlns:p14="http://schemas.microsoft.com/office/powerpoint/2010/main" val="1680611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559266E-4407-4E79-9A66-85C079FC3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267" y="675167"/>
            <a:ext cx="5032744" cy="377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50F9C60F-1A35-4804-9B00-7252BAECA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89" y="627320"/>
            <a:ext cx="5032745" cy="377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769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AE8FB7-A1D5-49D4-AA5A-CE204F912BA3}"/>
              </a:ext>
            </a:extLst>
          </p:cNvPr>
          <p:cNvSpPr txBox="1"/>
          <p:nvPr/>
        </p:nvSpPr>
        <p:spPr>
          <a:xfrm>
            <a:off x="741621" y="1000863"/>
            <a:ext cx="47979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выполнена Гольцовой Ириной Сергеевной </a:t>
            </a:r>
          </a:p>
          <a:p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ученицей 3 А класса </a:t>
            </a:r>
            <a:r>
              <a:rPr lang="ru-RU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МБОУ СОШ №61 </a:t>
            </a:r>
          </a:p>
          <a:p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Воронежа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942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книга с обложкой 4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книга с обложкой 3" id="{B1D2C375-3B20-4EF8-8D0E-D2763A5FEDF3}" vid="{3454A67D-5381-4061-BB3E-D24FC56C0D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книга с обложкой 4</Template>
  <TotalTime>154</TotalTime>
  <Words>335</Words>
  <Application>Microsoft Office PowerPoint</Application>
  <PresentationFormat>Широкоэкранный</PresentationFormat>
  <Paragraphs>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Times New Roman</vt:lpstr>
      <vt:lpstr>книга с обложкой 4</vt:lpstr>
      <vt:lpstr>Творчество  Агнии Львовны Барто (1906-1981)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Гольцова Т.А.</cp:lastModifiedBy>
  <cp:revision>22</cp:revision>
  <dcterms:created xsi:type="dcterms:W3CDTF">2016-11-15T09:14:47Z</dcterms:created>
  <dcterms:modified xsi:type="dcterms:W3CDTF">2026-03-16T12:19:00Z</dcterms:modified>
</cp:coreProperties>
</file>