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60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dnikovadiana76@gmail.com" userId="d46e71eaaf07af91" providerId="LiveId" clId="{236FA5FB-2A28-44ED-879D-8C83D67A1BBF}"/>
    <pc:docChg chg="undo custSel modSld">
      <pc:chgData name="berdnikovadiana76@gmail.com" userId="d46e71eaaf07af91" providerId="LiveId" clId="{236FA5FB-2A28-44ED-879D-8C83D67A1BBF}" dt="2026-05-31T08:58:33.143" v="544" actId="20577"/>
      <pc:docMkLst>
        <pc:docMk/>
      </pc:docMkLst>
      <pc:sldChg chg="modSp mod">
        <pc:chgData name="berdnikovadiana76@gmail.com" userId="d46e71eaaf07af91" providerId="LiveId" clId="{236FA5FB-2A28-44ED-879D-8C83D67A1BBF}" dt="2026-05-31T08:57:17.356" v="526" actId="14100"/>
        <pc:sldMkLst>
          <pc:docMk/>
          <pc:sldMk cId="79905673" sldId="256"/>
        </pc:sldMkLst>
        <pc:spChg chg="mod ord">
          <ac:chgData name="berdnikovadiana76@gmail.com" userId="d46e71eaaf07af91" providerId="LiveId" clId="{236FA5FB-2A28-44ED-879D-8C83D67A1BBF}" dt="2026-05-31T08:57:17.356" v="526" actId="14100"/>
          <ac:spMkLst>
            <pc:docMk/>
            <pc:sldMk cId="79905673" sldId="256"/>
            <ac:spMk id="2" creationId="{0DFFA2AD-86A7-1139-0DC6-5C60D83752B4}"/>
          </ac:spMkLst>
        </pc:spChg>
      </pc:sldChg>
      <pc:sldChg chg="addSp delSp modSp mod">
        <pc:chgData name="berdnikovadiana76@gmail.com" userId="d46e71eaaf07af91" providerId="LiveId" clId="{236FA5FB-2A28-44ED-879D-8C83D67A1BBF}" dt="2026-05-31T08:58:33.143" v="544" actId="20577"/>
        <pc:sldMkLst>
          <pc:docMk/>
          <pc:sldMk cId="3048867518" sldId="257"/>
        </pc:sldMkLst>
        <pc:spChg chg="del mod">
          <ac:chgData name="berdnikovadiana76@gmail.com" userId="d46e71eaaf07af91" providerId="LiveId" clId="{236FA5FB-2A28-44ED-879D-8C83D67A1BBF}" dt="2026-05-31T08:50:28.816" v="36" actId="21"/>
          <ac:spMkLst>
            <pc:docMk/>
            <pc:sldMk cId="3048867518" sldId="257"/>
            <ac:spMk id="3" creationId="{22924553-6E4A-F376-B27E-F5FBB0007388}"/>
          </ac:spMkLst>
        </pc:spChg>
        <pc:spChg chg="add mod">
          <ac:chgData name="berdnikovadiana76@gmail.com" userId="d46e71eaaf07af91" providerId="LiveId" clId="{236FA5FB-2A28-44ED-879D-8C83D67A1BBF}" dt="2026-05-31T08:58:33.143" v="544" actId="20577"/>
          <ac:spMkLst>
            <pc:docMk/>
            <pc:sldMk cId="3048867518" sldId="257"/>
            <ac:spMk id="5" creationId="{2FCAFFB6-19CE-D54C-FC2A-F90BAC60E05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1B17728-7918-4CDE-8F4F-F283BD15B631}" type="datetimeFigureOut">
              <a:rPr lang="ru-RU" smtClean="0"/>
              <a:t>31.05.2026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8D8A933-0107-4743-9B8E-BBFF3BFE757B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8042357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17728-7918-4CDE-8F4F-F283BD15B631}" type="datetimeFigureOut">
              <a:rPr lang="ru-RU" smtClean="0"/>
              <a:t>31.05.2026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8A933-0107-4743-9B8E-BBFF3BFE7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304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B17728-7918-4CDE-8F4F-F283BD15B631}" type="datetimeFigureOut">
              <a:rPr lang="ru-RU" smtClean="0"/>
              <a:t>31.05.2026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D8A933-0107-4743-9B8E-BBFF3BFE757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1160512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17728-7918-4CDE-8F4F-F283BD15B631}" type="datetimeFigureOut">
              <a:rPr lang="ru-RU" smtClean="0"/>
              <a:t>31.05.2026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8A933-0107-4743-9B8E-BBFF3BFE7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898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17728-7918-4CDE-8F4F-F283BD15B631}" type="datetimeFigureOut">
              <a:rPr lang="ru-RU" smtClean="0"/>
              <a:t>31.05.2026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8A933-0107-4743-9B8E-BBFF3BFE7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752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17728-7918-4CDE-8F4F-F283BD15B631}" type="datetimeFigureOut">
              <a:rPr lang="ru-RU" smtClean="0"/>
              <a:t>31.05.2026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8A933-0107-4743-9B8E-BBFF3BFE7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79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17728-7918-4CDE-8F4F-F283BD15B631}" type="datetimeFigureOut">
              <a:rPr lang="ru-RU" smtClean="0"/>
              <a:t>31.05.2026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8A933-0107-4743-9B8E-BBFF3BFE7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851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B17728-7918-4CDE-8F4F-F283BD15B631}" type="datetimeFigureOut">
              <a:rPr lang="ru-RU" smtClean="0"/>
              <a:t>31.05.2026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D8A933-0107-4743-9B8E-BBFF3BFE757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41198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B17728-7918-4CDE-8F4F-F283BD15B631}" type="datetimeFigureOut">
              <a:rPr lang="ru-RU" smtClean="0"/>
              <a:t>31.05.2026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D8A933-0107-4743-9B8E-BBFF3BFE757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81055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17728-7918-4CDE-8F4F-F283BD15B631}" type="datetimeFigureOut">
              <a:rPr lang="ru-RU" smtClean="0"/>
              <a:t>31.05.2026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8A933-0107-4743-9B8E-BBFF3BFE7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361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17728-7918-4CDE-8F4F-F283BD15B631}" type="datetimeFigureOut">
              <a:rPr lang="ru-RU" smtClean="0"/>
              <a:t>31.05.2026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8A933-0107-4743-9B8E-BBFF3BFE7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173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C1B17728-7918-4CDE-8F4F-F283BD15B631}" type="datetimeFigureOut">
              <a:rPr lang="ru-RU" smtClean="0"/>
              <a:t>31.05.2026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88D8A933-0107-4743-9B8E-BBFF3BFE757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59011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FFA2AD-86A7-1139-0DC6-5C60D83752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0982" y="1641988"/>
            <a:ext cx="8731044" cy="2910348"/>
          </a:xfrm>
        </p:spPr>
        <p:txBody>
          <a:bodyPr/>
          <a:lstStyle/>
          <a:p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Нетрадиционная техника рисования (рисование ладошками) « Вечный огонь» в младшей группе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2C67CF7-715C-9D0A-E1AF-0E424FF7DC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13293213" y="3956279"/>
            <a:ext cx="580103" cy="1086237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905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057899-3E67-6068-56EC-D957EB326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13519354" y="685801"/>
            <a:ext cx="609599" cy="12806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2FCAFFB6-19CE-D54C-FC2A-F90BAC60E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716" y="685801"/>
            <a:ext cx="9901084" cy="518159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3600" b="1" dirty="0"/>
              <a:t>Задачи:</a:t>
            </a:r>
          </a:p>
          <a:p>
            <a:r>
              <a:rPr lang="ru-RU" sz="3600" dirty="0"/>
              <a:t>Воспитывать у детей любовь и уважение к героям своей страны, чувства гордости за их подвиги.</a:t>
            </a:r>
          </a:p>
          <a:p>
            <a:r>
              <a:rPr lang="ru-RU" sz="3600" dirty="0"/>
              <a:t>Обогащение словарного запаса.</a:t>
            </a:r>
          </a:p>
          <a:p>
            <a:r>
              <a:rPr lang="ru-RU" sz="3600" dirty="0"/>
              <a:t>Развитие мелкой моторики пальцев рук, чувство композиции.</a:t>
            </a:r>
          </a:p>
          <a:p>
            <a:r>
              <a:rPr lang="ru-RU" sz="3600" dirty="0"/>
              <a:t>Воспитывать уважение к ветеранам, людям старшего поколения, чувства гордости за их подвиги.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886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23D4D9-3378-8BCD-2242-9B2E9F515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12880257" y="685800"/>
            <a:ext cx="1248696" cy="141830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4C61135A-5E37-E1E1-3F09-68FB6B3C62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3891" y="441054"/>
            <a:ext cx="4390161" cy="583228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AF3E6CD-8DDC-2C0C-7D6D-A6E8800D0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1132" y="441054"/>
            <a:ext cx="4390162" cy="583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82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811E84-CDE0-BD37-10F4-E2935D1F0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8580" y="607141"/>
            <a:ext cx="983225" cy="120199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C46F5DFE-67F4-ACA0-EE22-3206F82C72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0634" y="605363"/>
            <a:ext cx="4250895" cy="564727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F873C5-7A71-BFAE-A1DE-C47832D57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0473" y="605363"/>
            <a:ext cx="4250895" cy="564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739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36DA21-9610-6A00-FE70-5A4F655A4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4839" y="990600"/>
            <a:ext cx="9601200" cy="14859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0664E419-00DE-12A6-B341-C3CC0EF53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7833" y="2200590"/>
            <a:ext cx="10872315" cy="42797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600" dirty="0"/>
              <a:t>СПАСИБО ЗА ВНИМАНИЕ!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106C099-35FA-C672-2DE6-66BDD79AE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7151" y="3663455"/>
            <a:ext cx="4100146" cy="281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634442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Уголки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Уголки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43</TotalTime>
  <Words>65</Words>
  <Application>Microsoft Office PowerPoint</Application>
  <PresentationFormat>Широкоэкранный</PresentationFormat>
  <Paragraphs>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Franklin Gothic Book</vt:lpstr>
      <vt:lpstr>Times New Roman</vt:lpstr>
      <vt:lpstr>Уголки</vt:lpstr>
      <vt:lpstr>Нетрадиционная техника рисования (рисование ладошками) « Вечный огонь» в младшей группе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berdnikovadiana76@gmail.com</dc:creator>
  <cp:lastModifiedBy>berdnikovadiana76@gmail.com</cp:lastModifiedBy>
  <cp:revision>2</cp:revision>
  <dcterms:created xsi:type="dcterms:W3CDTF">2026-05-30T14:00:51Z</dcterms:created>
  <dcterms:modified xsi:type="dcterms:W3CDTF">2026-05-31T08:59:46Z</dcterms:modified>
</cp:coreProperties>
</file>