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AA8D60-C890-401E-B883-20604396E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880" y="787400"/>
            <a:ext cx="8915399" cy="1464733"/>
          </a:xfrm>
        </p:spPr>
        <p:txBody>
          <a:bodyPr/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безопасности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CFA632-A9A6-4D1D-B478-3F3E3B23B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2600" y="2626846"/>
            <a:ext cx="10337800" cy="4171887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жизни для каждого участника движения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Жанекова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Александровна</a:t>
            </a: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группы «Ягодка»</a:t>
            </a: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Детский сад №348 «Радость»</a:t>
            </a: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Новосибирск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8FFEA6-2533-4F11-8FD4-AA819A7AB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267" y="3251201"/>
            <a:ext cx="4453467" cy="246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6872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A169E-5703-41E0-9804-3673F8A5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7" y="36047"/>
            <a:ext cx="10751078" cy="1126066"/>
          </a:xfrm>
        </p:spPr>
        <p:txBody>
          <a:bodyPr>
            <a:normAutofit/>
          </a:bodyPr>
          <a:lstStyle/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чем мы поговорим: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328E47-E12D-406F-8482-9D2658E4A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889000"/>
            <a:ext cx="8915399" cy="3344333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Кто ты на дороге?</a:t>
            </a:r>
          </a:p>
          <a:p>
            <a:pPr marL="342900" indent="-342900">
              <a:buAutoNum type="arabicPeriod"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Золотые правила для пешехода</a:t>
            </a:r>
          </a:p>
          <a:p>
            <a:pPr marL="342900" indent="-342900">
              <a:buAutoNum type="arabicPeriod"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Важность </a:t>
            </a:r>
            <a:r>
              <a:rPr lang="ru-RU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световозвращателей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в автомобиле</a:t>
            </a:r>
          </a:p>
          <a:p>
            <a:pPr marL="342900" indent="-342900">
              <a:buAutoNum type="arabicPeriod"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Двухколесный транспорт: правила для велосипедистов и самокатов</a:t>
            </a:r>
          </a:p>
          <a:p>
            <a:pPr marL="342900" indent="-342900">
              <a:buAutoNum type="arabicPeriod"/>
            </a:pP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и уважение – главные принципы</a:t>
            </a:r>
          </a:p>
        </p:txBody>
      </p:sp>
    </p:spTree>
    <p:extLst>
      <p:ext uri="{BB962C8B-B14F-4D97-AF65-F5344CB8AC3E}">
        <p14:creationId xmlns:p14="http://schemas.microsoft.com/office/powerpoint/2010/main" val="53043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42621-BD88-4B72-A05D-360D8BDDF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все – участники дорожного движения!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E2EE00F-81A1-4700-96BB-F515EE7DA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1881" y="446088"/>
            <a:ext cx="5163864" cy="5414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5E729909-0FDF-419D-BF6C-6BEB49191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54921" y="1564747"/>
            <a:ext cx="3505199" cy="42624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тот, кто идет пешком.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тот, кто едет в транспорте.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тот, кто управляет автомобилем, мотоциклом, велосипедом.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ЕСТЬ ДЛЯ ВСЕХ, И ВСЕ ОНИ ОДИНАКОВО ВАЖНЫ!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73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64F72-7259-4D07-B2E8-A6A1D9580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24709"/>
            <a:ext cx="3505199" cy="1106158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Пешеход, на переход!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EC801E0-E0A2-4CB2-A794-A8518B09B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7349" y="3869267"/>
            <a:ext cx="3895583" cy="2803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D713A13B-8F8B-4269-970C-FCEA44204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9212" y="1497013"/>
            <a:ext cx="3505199" cy="426243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 только по пешеходному переходу.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 налево, направо – убедись, что все машины остановились.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Иди, а не беги! Будь предсказуем для водителя.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D650A1-AC03-4575-81D8-347EB10F0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932" y="934244"/>
            <a:ext cx="4058687" cy="2935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053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39E39-4FED-4AD6-8D53-1142082F0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err="1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Световозвращатели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твой лучший друг в темноте!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A685F75-1FE4-429C-861F-E4B3DC8650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0956" y="1532467"/>
            <a:ext cx="5235577" cy="2777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2CAC7FFD-A3CB-46AD-99F2-6DB5ABC38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00551" y="4559831"/>
            <a:ext cx="7368382" cy="163776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темное время суток водитель видит пешехода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 25-30 метров.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световозвращателем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150-200 метров!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критически важно для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840156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4C27C-FF48-4924-989D-2602235D7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158222"/>
            <a:ext cx="4392611" cy="781579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Пристегнись – и не спорь!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5296CA0-4C27-4AB0-9B1B-38333C538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7213" y="1047062"/>
            <a:ext cx="5181600" cy="4145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F7511126-2EFF-45ED-8BDD-21473B33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1812" y="1361547"/>
            <a:ext cx="3505199" cy="4262436"/>
          </a:xfrm>
        </p:spPr>
        <p:txBody>
          <a:bodyPr/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Правила: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до 12 лет –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автокресле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с помощью бустера.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пассажиры,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тех, кто на заднем сиденье, должны быть пристегнуты.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отвлекайте водителя во время движения.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01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55F23-F132-4495-9E62-C5E49614F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145" y="225956"/>
            <a:ext cx="3505199" cy="976312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Велосипед, самокат,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гироскутер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 игрушка!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2EE922C-FBFA-4C6D-BBFF-7C24D20EB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3013" y="1697361"/>
            <a:ext cx="5181600" cy="2912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3A503614-666D-46AF-8562-20E9D0DE7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90801" y="1380067"/>
            <a:ext cx="3505199" cy="4489449"/>
          </a:xfrm>
        </p:spPr>
        <p:txBody>
          <a:bodyPr/>
          <a:lstStyle/>
          <a:p>
            <a:r>
              <a:rPr lang="ru-RU" dirty="0"/>
              <a:t>Правила для велосипедистов: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Детям до 14 лет – кататься только в безопасных зонах (парки, скверы, велодорожки)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Пересекать проезжую часть </a:t>
            </a:r>
            <a:r>
              <a:rPr lang="ru-RU" b="1" dirty="0"/>
              <a:t>только пешком</a:t>
            </a:r>
            <a:r>
              <a:rPr lang="ru-RU" dirty="0"/>
              <a:t>, ведя транспорт рядом.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Шлем, наколенники, налокотники </a:t>
            </a:r>
            <a:r>
              <a:rPr lang="ru-RU" dirty="0"/>
              <a:t>– обязательная защита.</a:t>
            </a:r>
          </a:p>
          <a:p>
            <a:r>
              <a:rPr lang="ru-RU" dirty="0"/>
              <a:t>Правила для всех: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Будь внимателен к пешеходам на тротуаре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Всегда предупреждай звуковым сигналом</a:t>
            </a:r>
          </a:p>
        </p:txBody>
      </p:sp>
    </p:spTree>
    <p:extLst>
      <p:ext uri="{BB962C8B-B14F-4D97-AF65-F5344CB8AC3E}">
        <p14:creationId xmlns:p14="http://schemas.microsoft.com/office/powerpoint/2010/main" val="3314895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A828E-D73D-46B4-9CFC-967ECA21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011" y="327555"/>
            <a:ext cx="5181599" cy="627064"/>
          </a:xfrm>
        </p:spPr>
        <p:txBody>
          <a:bodyPr/>
          <a:lstStyle/>
          <a:p>
            <a:r>
              <a:rPr lang="ru-RU" b="1" dirty="0"/>
              <a:t>Внимание и уважение спасают жизни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0C9302B-0DBB-4F2F-A79B-CE23BAD52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2012" y="1236663"/>
            <a:ext cx="5056188" cy="2759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FEDEC955-8201-4514-B2D5-EDDA64360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2011" y="4281488"/>
            <a:ext cx="5056187" cy="2248957"/>
          </a:xfrm>
        </p:spPr>
        <p:txBody>
          <a:bodyPr>
            <a:normAutofit/>
          </a:bodyPr>
          <a:lstStyle/>
          <a:p>
            <a:r>
              <a:rPr lang="ru-RU" b="1" dirty="0"/>
              <a:t>Водитель</a:t>
            </a:r>
            <a:r>
              <a:rPr lang="ru-RU" dirty="0"/>
              <a:t> уважает пешехода и снижает скорость у школ и переходов</a:t>
            </a:r>
          </a:p>
          <a:p>
            <a:r>
              <a:rPr lang="ru-RU" b="1" dirty="0"/>
              <a:t>Пешеход </a:t>
            </a:r>
            <a:r>
              <a:rPr lang="ru-RU" dirty="0"/>
              <a:t>уважает водителя и переходит дорогу правильно, не создавая аварийных ситуаций</a:t>
            </a:r>
          </a:p>
          <a:p>
            <a:endParaRPr lang="ru-RU" b="1" dirty="0"/>
          </a:p>
          <a:p>
            <a:pPr algn="ctr"/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Безопасность – это общая ответственность!</a:t>
            </a:r>
          </a:p>
        </p:txBody>
      </p:sp>
    </p:spTree>
    <p:extLst>
      <p:ext uri="{BB962C8B-B14F-4D97-AF65-F5344CB8AC3E}">
        <p14:creationId xmlns:p14="http://schemas.microsoft.com/office/powerpoint/2010/main" val="388120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5B1FC4-A573-445A-8CF8-B4BB1D143136}"/>
              </a:ext>
            </a:extLst>
          </p:cNvPr>
          <p:cNvSpPr txBox="1"/>
          <p:nvPr/>
        </p:nvSpPr>
        <p:spPr>
          <a:xfrm>
            <a:off x="3420533" y="397933"/>
            <a:ext cx="424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Запомни навсегда!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295E65-A967-4164-A215-29A420C14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048" y="1152059"/>
            <a:ext cx="1465024" cy="1735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777798-09AC-4644-823E-47358AE08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713" y="1232842"/>
            <a:ext cx="1533619" cy="1533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A0D4EA-7055-4385-B901-B46CD5FF10AF}"/>
              </a:ext>
            </a:extLst>
          </p:cNvPr>
          <p:cNvSpPr txBox="1"/>
          <p:nvPr/>
        </p:nvSpPr>
        <p:spPr>
          <a:xfrm>
            <a:off x="5757333" y="1600200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- </a:t>
            </a:r>
            <a:r>
              <a:rPr lang="ru-RU" b="1" dirty="0"/>
              <a:t>Смотри и слушай дорогу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9D264C-FE85-43FF-A47D-93327A4AD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353" y="2709852"/>
            <a:ext cx="1532579" cy="1795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6D6C4F-5CE7-47E9-B3C8-1652FDB444AF}"/>
              </a:ext>
            </a:extLst>
          </p:cNvPr>
          <p:cNvSpPr txBox="1"/>
          <p:nvPr/>
        </p:nvSpPr>
        <p:spPr>
          <a:xfrm>
            <a:off x="3005667" y="3310892"/>
            <a:ext cx="483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- Убедись ,что тебя видят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7ED20D-83F5-42B3-BF19-9CBC0EC09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8560" y="4471173"/>
            <a:ext cx="1869622" cy="1869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ABCC2C-882D-4629-8B39-13235994FD73}"/>
              </a:ext>
            </a:extLst>
          </p:cNvPr>
          <p:cNvSpPr txBox="1"/>
          <p:nvPr/>
        </p:nvSpPr>
        <p:spPr>
          <a:xfrm>
            <a:off x="5105400" y="5156200"/>
            <a:ext cx="3725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- Пристегнись в машине</a:t>
            </a:r>
          </a:p>
        </p:txBody>
      </p:sp>
    </p:spTree>
    <p:extLst>
      <p:ext uri="{BB962C8B-B14F-4D97-AF65-F5344CB8AC3E}">
        <p14:creationId xmlns:p14="http://schemas.microsoft.com/office/powerpoint/2010/main" val="2501234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ED16A-6D93-466C-B3CB-44882F77D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945" y="3652969"/>
            <a:ext cx="7135813" cy="566738"/>
          </a:xfrm>
        </p:spPr>
        <p:txBody>
          <a:bodyPr>
            <a:noAutofit/>
          </a:bodyPr>
          <a:lstStyle/>
          <a:p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Безопасных вам дорог!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D8EE70-0F4E-4BBF-B455-52DA5EF1088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2714" b="32714"/>
          <a:stretch>
            <a:fillRect/>
          </a:stretch>
        </p:blipFill>
        <p:spPr>
          <a:xfrm>
            <a:off x="3672945" y="264363"/>
            <a:ext cx="5191655" cy="3257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54501949-968B-4E6D-8A51-EE019F622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51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110</TotalTime>
  <Words>335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Легкий дым</vt:lpstr>
      <vt:lpstr>Дорога безопасности</vt:lpstr>
      <vt:lpstr>О чем мы поговорим:</vt:lpstr>
      <vt:lpstr>Мы все – участники дорожного движения!</vt:lpstr>
      <vt:lpstr>Пешеход, на переход!</vt:lpstr>
      <vt:lpstr>Световозвращатели – твой лучший друг в темноте!</vt:lpstr>
      <vt:lpstr>Пристегнись – и не спорь!</vt:lpstr>
      <vt:lpstr>Велосипед, самокат, гироскутер – не игрушка!</vt:lpstr>
      <vt:lpstr>Внимание и уважение спасают жизни</vt:lpstr>
      <vt:lpstr>Презентация PowerPoint</vt:lpstr>
      <vt:lpstr>Безопасных вам дорог!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Дорога безопасности</dc:title>
  <dc:creator>Егор</dc:creator>
  <cp:lastModifiedBy>Егор</cp:lastModifiedBy>
  <cp:revision>12</cp:revision>
  <dcterms:created xsi:type="dcterms:W3CDTF">2025-09-23T14:27:40Z</dcterms:created>
  <dcterms:modified xsi:type="dcterms:W3CDTF">2025-09-23T16:17:50Z</dcterms:modified>
</cp:coreProperties>
</file>