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58" r:id="rId8"/>
    <p:sldId id="264" r:id="rId9"/>
    <p:sldId id="265" r:id="rId10"/>
    <p:sldId id="266" r:id="rId11"/>
    <p:sldId id="267" r:id="rId12"/>
    <p:sldId id="269" r:id="rId13"/>
    <p:sldId id="268" r:id="rId14"/>
    <p:sldId id="274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FF14-3212-453D-8925-439AC2D0126D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63AD-E34B-4400-BE9E-4AE7562645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8353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FF14-3212-453D-8925-439AC2D0126D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63AD-E34B-4400-BE9E-4AE7562645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7888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FF14-3212-453D-8925-439AC2D0126D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63AD-E34B-4400-BE9E-4AE7562645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0782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FF14-3212-453D-8925-439AC2D0126D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63AD-E34B-4400-BE9E-4AE7562645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1422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FF14-3212-453D-8925-439AC2D0126D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63AD-E34B-4400-BE9E-4AE7562645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3201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FF14-3212-453D-8925-439AC2D0126D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63AD-E34B-4400-BE9E-4AE7562645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9024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FF14-3212-453D-8925-439AC2D0126D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63AD-E34B-4400-BE9E-4AE7562645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9274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FF14-3212-453D-8925-439AC2D0126D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63AD-E34B-4400-BE9E-4AE7562645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2961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FF14-3212-453D-8925-439AC2D0126D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63AD-E34B-4400-BE9E-4AE7562645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872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FF14-3212-453D-8925-439AC2D0126D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63AD-E34B-4400-BE9E-4AE7562645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2155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FF14-3212-453D-8925-439AC2D0126D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F63AD-E34B-4400-BE9E-4AE7562645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5406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2FF14-3212-453D-8925-439AC2D0126D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F63AD-E34B-4400-BE9E-4AE7562645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3216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6264" y="0"/>
            <a:ext cx="91932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/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bg1"/>
                </a:solidFill>
              </a:rPr>
              <a:t/>
            </a: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/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автономное общеобразовательное учреждение </a:t>
            </a:r>
            <a:r>
              <a:rPr lang="ru-RU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Погроминская</a:t>
            </a: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общеобразовательная школа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Районная </a:t>
            </a:r>
            <a:r>
              <a:rPr lang="ru-RU" sz="2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учебно</a:t>
            </a: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- практическая конференция</a:t>
            </a:r>
            <a:b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«Шаг в будущее»</a:t>
            </a:r>
            <a:b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636912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«Хлеб оренбургских казаков: секреты старого рецепта» 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93297" y="4807030"/>
            <a:ext cx="3925591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</a:t>
            </a:r>
          </a:p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Дорохина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Софья Евгеньевна, 2 класс,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конкурсной работы: 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Реунова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Светлана Евгеньевна  учитель начальных классов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МАОУ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Погроминская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СОШ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7732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08" y="8820"/>
            <a:ext cx="9100392" cy="6825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Оренбургская крепость в конце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XVIII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века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60000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47431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76" y="0"/>
            <a:ext cx="9107487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268760"/>
            <a:ext cx="770485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восстановить рецепт хлеба оренбургских казаков, испечь его и сравнить с современным хлебом из магазина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5006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08" y="8820"/>
            <a:ext cx="9100392" cy="6825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73324" y="1124744"/>
            <a:ext cx="86409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Найти настоящий старинный рецепт в архивных документах.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2. Узнать, какие продукты были у казаков под рукой и почему они использовали именно их.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3. Провести эксперимент: испечь хлеб по найденному рецепту.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4. Угостить одноклассников и понять, понравился ли им вкус хлеба, который ели их предки.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9574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13" y="14288"/>
            <a:ext cx="9107487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6" y="1340768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исследования: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традиционная кухня оренбургских казаков.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 и способ выпечки казачьего хлеба.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Гипотеза: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хлеб оренбургских казаков отличался от современного хлеба не только составом, но и способом приготовления, а его рецепт можно восстановить по старинным архивным документам.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проекта: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сентябрь 2025г. – декабрь 2025г.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7537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38" y="14288"/>
            <a:ext cx="9102725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788" y="438150"/>
            <a:ext cx="8734425" cy="598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22617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163"/>
            <a:ext cx="9102725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610144"/>
            <a:ext cx="7762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Архивный рецепт хлеба оренбургских казаков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5576466"/>
            <a:ext cx="61926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воспоминаний казаков, опубликованных в книге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В.Пяткова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«Традиционная культура Оренбургских казаков: традиции и настоящее»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23312" y="1237797"/>
            <a:ext cx="460851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«Для приготовления хлеба взять муки ржаной и пшеничной поровну. Затворить на рассоле огуречном либо арбузном, какой найдётся в запасе. Вместо дрожжей положить квашню (опару), оставленную от прежнего хлеба. Для духа добавить травы степные, какие растут близ реки: чабрец да душицу. Вымесить тесто туго, дать подняться в тепле. Печь в вольной печи на капустных листьях или на чистом поду».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Рассол (особенно арбузный) не давал хлебу быстро портиться, а травы добавляли не только вкус, но и полезные свойства — чабрец помогал от простуды в степных ночлегах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157" y="1844824"/>
            <a:ext cx="3275323" cy="24564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857364"/>
            <a:ext cx="3275323" cy="24564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82703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38" y="14288"/>
            <a:ext cx="9102725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5832000" cy="54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99792" y="699592"/>
            <a:ext cx="3198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себестоимости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6490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63" y="14288"/>
            <a:ext cx="9107487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23728" y="1124744"/>
            <a:ext cx="4490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 1. Приготовление опары (закваски).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88840"/>
            <a:ext cx="6160580" cy="34400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07577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63" y="14288"/>
            <a:ext cx="9107487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43808" y="980728"/>
            <a:ext cx="2892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 2.  Замес теста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42393"/>
            <a:ext cx="4734607" cy="26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3343" y="3717032"/>
            <a:ext cx="5248423" cy="2921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98102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63" y="14288"/>
            <a:ext cx="9107487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2" y="836712"/>
            <a:ext cx="41662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Шаг 3.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Расстойка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выпечка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3" descr="C:\Users\пк\Desktop\конкурсы\Шаг в будущее\2026\177494019092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76" r="11949" b="3400"/>
          <a:stretch/>
        </p:blipFill>
        <p:spPr bwMode="auto">
          <a:xfrm>
            <a:off x="179512" y="1726350"/>
            <a:ext cx="3914378" cy="21435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пк\Desktop\конкурсы\Шаг в будущее\2026\177494019087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89" t="2623" r="11339" b="1600"/>
          <a:stretch/>
        </p:blipFill>
        <p:spPr bwMode="auto">
          <a:xfrm>
            <a:off x="4355976" y="1742358"/>
            <a:ext cx="4050410" cy="21794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пк\Desktop\конкурсы\Шаг в будущее\2026\177494019094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06" t="5601" r="11425" b="-601"/>
          <a:stretch/>
        </p:blipFill>
        <p:spPr bwMode="auto">
          <a:xfrm>
            <a:off x="1783128" y="4041561"/>
            <a:ext cx="4414200" cy="23682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549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63" y="14288"/>
            <a:ext cx="9107487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32656"/>
            <a:ext cx="68407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полностью достигли, поставленных в начале проекта целей и подтвердили гипотезу. 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1" name="Picture 3" descr="C:\Users\пк\Desktop\конкурсы\Шаг в будущее\2026\177494019108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00" r="11600"/>
          <a:stretch/>
        </p:blipFill>
        <p:spPr bwMode="auto">
          <a:xfrm>
            <a:off x="323527" y="1902316"/>
            <a:ext cx="4392489" cy="24957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780928"/>
            <a:ext cx="3960440" cy="54208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60757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63" y="14288"/>
            <a:ext cx="9107487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548680"/>
            <a:ext cx="4953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с современным хлебом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7839075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40982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63" y="14288"/>
            <a:ext cx="9107487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75656" y="332656"/>
            <a:ext cx="68407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полностью достигли, поставленных в начале проекта целей и подтвердили гипотезу. 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1" name="Picture 3" descr="C:\Users\пк\Desktop\конкурсы\Шаг в будущее\2026\177494019108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600" r="11600"/>
          <a:stretch/>
        </p:blipFill>
        <p:spPr bwMode="auto">
          <a:xfrm>
            <a:off x="323527" y="1902316"/>
            <a:ext cx="4392489" cy="24957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780928"/>
            <a:ext cx="3960440" cy="54208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60757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63" y="14288"/>
            <a:ext cx="9107487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3" y="495300"/>
            <a:ext cx="7915275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37010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63" y="14288"/>
            <a:ext cx="9107487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22" y="0"/>
            <a:ext cx="9113977" cy="684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530747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354</Words>
  <Application>Microsoft Office PowerPoint</Application>
  <PresentationFormat>Экран (4:3)</PresentationFormat>
  <Paragraphs>34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   Муниципальное автономное общеобразовательное учреждение Погроминская средняя общеобразовательная школа  Районная учебно - практическая конференция «Шаг в будущее» </vt:lpstr>
      <vt:lpstr>Оренбургская крепость в конце XVIII века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Admin</cp:lastModifiedBy>
  <cp:revision>36</cp:revision>
  <dcterms:created xsi:type="dcterms:W3CDTF">2026-03-31T09:27:08Z</dcterms:created>
  <dcterms:modified xsi:type="dcterms:W3CDTF">2026-04-02T07:18:11Z</dcterms:modified>
</cp:coreProperties>
</file>