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notesMasterIdLst>
    <p:notesMasterId r:id="rId17"/>
  </p:notesMasterIdLst>
  <p:sldIdLst>
    <p:sldId id="304" r:id="rId2"/>
    <p:sldId id="310" r:id="rId3"/>
    <p:sldId id="311" r:id="rId4"/>
    <p:sldId id="277" r:id="rId5"/>
    <p:sldId id="298" r:id="rId6"/>
    <p:sldId id="300" r:id="rId7"/>
    <p:sldId id="301" r:id="rId8"/>
    <p:sldId id="292" r:id="rId9"/>
    <p:sldId id="296" r:id="rId10"/>
    <p:sldId id="297" r:id="rId11"/>
    <p:sldId id="275" r:id="rId12"/>
    <p:sldId id="302" r:id="rId13"/>
    <p:sldId id="274" r:id="rId14"/>
    <p:sldId id="278" r:id="rId15"/>
    <p:sldId id="281" r:id="rId1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412" autoAdjust="0"/>
    <p:restoredTop sz="94624" autoAdjust="0"/>
  </p:normalViewPr>
  <p:slideViewPr>
    <p:cSldViewPr>
      <p:cViewPr>
        <p:scale>
          <a:sx n="75" d="100"/>
          <a:sy n="75" d="100"/>
        </p:scale>
        <p:origin x="-1434" y="-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4" y="96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11853-C245-4328-9A0C-ACEF6F408549}" type="datetimeFigureOut">
              <a:rPr lang="ru-RU" smtClean="0"/>
              <a:pPr/>
              <a:t>24.11.2025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ACBC3F-89F0-4EE1-9148-AE83878DE1A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CBC3F-89F0-4EE1-9148-AE83878DE1AD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49D50E-A654-44C0-BAD3-F407A9BC60E5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C18A4-0044-40FC-9EF3-E174084A91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958F8FF-3060-4FFD-89B5-0C4F1BBE957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10B06B-9228-4F86-9908-019C04A554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1000" y="0"/>
            <a:ext cx="8153400" cy="2743200"/>
          </a:xfrm>
          <a:noFill/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lvl="0" algn="ctr" fontAlgn="base">
              <a:spcAft>
                <a:spcPct val="0"/>
              </a:spcAft>
            </a:pPr>
            <a:r>
              <a:rPr lang="ru-RU" sz="3200" i="1" dirty="0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ea typeface="Times New Roman" pitchFamily="18" charset="0"/>
                <a:cs typeface="Aharoni" pitchFamily="2" charset="-79"/>
              </a:rPr>
              <a:t>Всероссийский открытый конкурс творческого конкурса для детей и взрослых                                            «МОЯ РОДИНА</a:t>
            </a:r>
            <a:r>
              <a:rPr lang="ru-RU" sz="3200" i="1" dirty="0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ea typeface="Times New Roman" pitchFamily="18" charset="0"/>
                <a:cs typeface="Aharoni" pitchFamily="2" charset="-79"/>
              </a:rPr>
              <a:t>»</a:t>
            </a:r>
            <a:br>
              <a:rPr lang="ru-RU" sz="3200" i="1" dirty="0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ea typeface="Times New Roman" pitchFamily="18" charset="0"/>
                <a:cs typeface="Aharoni" pitchFamily="2" charset="-79"/>
              </a:rPr>
            </a:br>
            <a:r>
              <a:rPr lang="ru-RU" sz="3200" i="1" dirty="0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ea typeface="Times New Roman" pitchFamily="18" charset="0"/>
                <a:cs typeface="Aharoni" pitchFamily="2" charset="-79"/>
              </a:rPr>
              <a:t/>
            </a:r>
            <a:br>
              <a:rPr lang="ru-RU" sz="3200" i="1" dirty="0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ea typeface="Times New Roman" pitchFamily="18" charset="0"/>
                <a:cs typeface="Aharoni" pitchFamily="2" charset="-79"/>
              </a:rPr>
            </a:br>
            <a:r>
              <a:rPr lang="ru-RU" sz="3200" i="1" dirty="0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ea typeface="Times New Roman" pitchFamily="18" charset="0"/>
                <a:cs typeface="Aharoni" pitchFamily="2" charset="-79"/>
              </a:rPr>
              <a:t>                              </a:t>
            </a:r>
            <a:r>
              <a:rPr lang="ru-RU" sz="3200" i="1" dirty="0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ea typeface="Times New Roman" pitchFamily="18" charset="0"/>
                <a:cs typeface="Aharoni" pitchFamily="2" charset="-79"/>
              </a:rPr>
              <a:t>«</a:t>
            </a:r>
            <a:r>
              <a:rPr lang="ru-RU" sz="3200" b="1" i="1" dirty="0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ea typeface="Times New Roman" pitchFamily="18" charset="0"/>
                <a:cs typeface="Aharoni" pitchFamily="2" charset="-79"/>
              </a:rPr>
              <a:t>Город в котором живу»</a:t>
            </a:r>
            <a:r>
              <a:rPr lang="ru-RU" sz="3200" b="1" i="1" dirty="0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ea typeface="Times New Roman" pitchFamily="18" charset="0"/>
                <a:cs typeface="Aharoni" pitchFamily="2" charset="-79"/>
              </a:rPr>
              <a:t> </a:t>
            </a:r>
            <a:endParaRPr lang="ru-RU" sz="3200" b="1" dirty="0">
              <a:solidFill>
                <a:schemeClr val="bg1">
                  <a:lumMod val="85000"/>
                  <a:lumOff val="15000"/>
                </a:schemeClr>
              </a:solidFill>
              <a:latin typeface="+mn-lt"/>
            </a:endParaRPr>
          </a:p>
        </p:txBody>
      </p:sp>
      <p:pic>
        <p:nvPicPr>
          <p:cNvPr id="5" name="Picture 3" descr="lch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667000"/>
            <a:ext cx="29781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3486443" y="2767819"/>
            <a:ext cx="5334000" cy="3505200"/>
          </a:xfrm>
          <a:noFill/>
        </p:spPr>
        <p:txBody>
          <a:bodyPr>
            <a:normAutofit fontScale="25000" lnSpcReduction="20000"/>
          </a:bodyPr>
          <a:lstStyle/>
          <a:p>
            <a:endParaRPr lang="ru-RU" sz="5400" dirty="0" smtClean="0"/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96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Работу выполнил</a:t>
            </a:r>
            <a:r>
              <a:rPr lang="ru-RU" sz="9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Голубев Роман, 14 лет,</a:t>
            </a:r>
            <a:endParaRPr lang="ru-RU" sz="9600" dirty="0" smtClean="0">
              <a:solidFill>
                <a:schemeClr val="bg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9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МАОУ ДО Городской  Дворец детского (юношеского) творчества</a:t>
            </a:r>
            <a:endParaRPr lang="ru-RU" sz="9600" dirty="0" smtClean="0">
              <a:solidFill>
                <a:schemeClr val="bg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9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военно-патриотический клуб </a:t>
            </a:r>
            <a:r>
              <a:rPr lang="ru-RU" sz="9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9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Гюйс</a:t>
            </a:r>
            <a:r>
              <a:rPr lang="ru-RU" sz="9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9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г. Улан – Удэ, </a:t>
            </a: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9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республика Бурятия </a:t>
            </a:r>
            <a:endParaRPr lang="ru-RU" sz="9600" dirty="0" smtClean="0">
              <a:solidFill>
                <a:schemeClr val="bg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96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педагог</a:t>
            </a:r>
            <a:r>
              <a:rPr lang="ru-RU" sz="9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Красноярова Татьяна Михайловна</a:t>
            </a:r>
            <a:endParaRPr lang="ru-RU" sz="9600" dirty="0" smtClean="0">
              <a:solidFill>
                <a:schemeClr val="bg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96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Номинация работы:</a:t>
            </a:r>
            <a:r>
              <a:rPr lang="ru-RU" sz="9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96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презентация</a:t>
            </a:r>
            <a:endParaRPr lang="ru-RU" sz="9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9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9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ru-RU" sz="90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sz="5200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381000"/>
            <a:ext cx="7772400" cy="12192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Я живу в городе Улан-Удэ республика Бурятия</a:t>
            </a:r>
            <a:r>
              <a:rPr lang="en-US" sz="28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.</a:t>
            </a:r>
            <a:r>
              <a:rPr lang="ru-RU" sz="3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ru-RU" sz="28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Город Улан-Удэ - город трудовой доблести</a:t>
            </a:r>
            <a:endParaRPr lang="ru-RU" sz="28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752600"/>
            <a:ext cx="3810000" cy="2590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 smtClean="0">
                <a:solidFill>
                  <a:schemeClr val="bg1"/>
                </a:solidFill>
              </a:rPr>
              <a:t>   11</a:t>
            </a:r>
            <a:r>
              <a:rPr lang="ru-RU" b="1" i="1" dirty="0" smtClean="0"/>
              <a:t> </a:t>
            </a:r>
            <a:r>
              <a:rPr lang="ru-RU" b="1" i="1" dirty="0" smtClean="0">
                <a:solidFill>
                  <a:schemeClr val="bg1"/>
                </a:solidFill>
              </a:rPr>
              <a:t>сентября 2023 года звание «Город трудовой доблести» присвоено городу Улан-Удэ</a:t>
            </a:r>
            <a:r>
              <a:rPr lang="ru-RU" b="1" i="1" dirty="0" smtClean="0"/>
              <a:t>. </a:t>
            </a:r>
            <a:endParaRPr lang="ru-RU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4343400"/>
          </a:xfrm>
        </p:spPr>
        <p:txBody>
          <a:bodyPr>
            <a:normAutofit/>
          </a:bodyPr>
          <a:lstStyle/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G:\трудовой доблести\милана\изображение_viber_2023-12-03_13-15-55-736.jp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1524000"/>
            <a:ext cx="4543097" cy="2514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33400" y="4267200"/>
            <a:ext cx="7772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000" b="1" dirty="0" smtClean="0">
                <a:solidFill>
                  <a:schemeClr val="bg1"/>
                </a:solidFill>
              </a:rPr>
              <a:t>«За значительный вклад жителей городов в достижение Победы в Великой Отечественной войне 1941–1945 годов, обеспечение бесперебойного производства военной и гражданской продукции на промышленных предприятиях, проявленные при этом массовый трудовой героизм и самоотверженность присвоить почетное звание Российской Федерации «Город трудовой доблести»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52400" y="762000"/>
            <a:ext cx="3962400" cy="5364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bg1"/>
                </a:solidFill>
              </a:rPr>
              <a:t>Имя города Улан-Удэ  навечно  вписано в  «Книгу городов Победы»  выделено  как «столица эвакогоспиталей». В  Улан-Удэ были переоборудованы более 50 зданий. 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3073" name="Picture 1" descr="C:\Users\Комп\Desktop\Downloads\0760d952-021f-53b4-8f67-0f4da1c3688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62400" y="304800"/>
            <a:ext cx="4876800" cy="3352800"/>
          </a:xfrm>
          <a:prstGeom prst="rect">
            <a:avLst/>
          </a:prstGeom>
          <a:noFill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3810000"/>
            <a:ext cx="48768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>
            <p:ph/>
          </p:nvPr>
        </p:nvGraphicFramePr>
        <p:xfrm>
          <a:off x="533400" y="609600"/>
          <a:ext cx="8229600" cy="6248400"/>
        </p:xfrm>
        <a:graphic>
          <a:graphicData uri="http://schemas.openxmlformats.org/presentationml/2006/ole">
            <p:oleObj spid="_x0000_s2050" name="Image" r:id="rId3" imgW="7619048" imgH="5714286" progId="">
              <p:embed/>
            </p:oleObj>
          </a:graphicData>
        </a:graphic>
      </p:graphicFrame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71438" y="195263"/>
            <a:ext cx="622935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4400" dirty="0" smtClean="0">
                <a:latin typeface="Arial" charset="0"/>
              </a:rPr>
              <a:t> </a:t>
            </a:r>
            <a:endParaRPr lang="ru-RU" sz="4400" dirty="0">
              <a:latin typeface="Arial" charset="0"/>
            </a:endParaRPr>
          </a:p>
        </p:txBody>
      </p:sp>
      <p:sp>
        <p:nvSpPr>
          <p:cNvPr id="5" name="Текст 1"/>
          <p:cNvSpPr txBox="1">
            <a:spLocks/>
          </p:cNvSpPr>
          <p:nvPr/>
        </p:nvSpPr>
        <p:spPr>
          <a:xfrm>
            <a:off x="533400" y="609600"/>
            <a:ext cx="4343400" cy="3733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74320" lvl="0" indent="-274320" algn="ctr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2400" dirty="0" smtClean="0"/>
              <a:t>    </a:t>
            </a:r>
            <a:r>
              <a:rPr lang="ru-RU" sz="2400" dirty="0" smtClean="0">
                <a:solidFill>
                  <a:schemeClr val="bg1"/>
                </a:solidFill>
              </a:rPr>
              <a:t>Пусть мир не ведет войны, </a:t>
            </a:r>
          </a:p>
          <a:p>
            <a:pPr marL="274320" lvl="0" indent="-274320" algn="ctr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    Спокойно наши спят сыны   И поколения растут, </a:t>
            </a:r>
          </a:p>
          <a:p>
            <a:pPr marL="274320" lvl="0" indent="-274320" algn="ctr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     Которые победу  чтут.</a:t>
            </a:r>
          </a:p>
          <a:p>
            <a:pPr marL="274320" lvl="0" indent="-274320" algn="ctr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    Она подарена нам всем,</a:t>
            </a:r>
          </a:p>
          <a:p>
            <a:pPr marL="274320" lvl="0" indent="-274320" algn="ctr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    Чтоб не узнали зло и плен.</a:t>
            </a:r>
          </a:p>
          <a:p>
            <a:pPr marL="274320" lvl="0" indent="-274320" algn="ctr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    Спасибо всем, кто победил,</a:t>
            </a:r>
          </a:p>
          <a:p>
            <a:pPr marL="274320" lvl="0" indent="-274320" algn="ctr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     Здоровья, сил не пощадил!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2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2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2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Памятники Великой Отечественной войны города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Picture 2" descr="15-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219200"/>
            <a:ext cx="4876800" cy="3024981"/>
          </a:xfr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53200" y="1828800"/>
            <a:ext cx="2154936" cy="762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Picture 1" descr="E:\Мама\60лет победы\памятники Улан Удэ\(1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654743"/>
            <a:ext cx="4343399" cy="320325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76400"/>
            <a:ext cx="4724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33400" y="304801"/>
            <a:ext cx="8001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Мемориал воинам, умершим от ран в госпиталях Улан-Удэ</a:t>
            </a:r>
          </a:p>
          <a:p>
            <a:pPr algn="ctr"/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29200" y="1600200"/>
            <a:ext cx="36576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bg1"/>
                </a:solidFill>
              </a:rPr>
              <a:t>Установлен в 1975 году на улице Бабушкина на могиле воинов, умерших от ран в госпиталях Улан-Удэ в годы Великой Отечественной войны. На мемориале высечены имена 59 советских воинов. </a:t>
            </a:r>
            <a:r>
              <a:rPr lang="ru-RU" sz="2000" b="1" i="1" dirty="0" smtClean="0">
                <a:solidFill>
                  <a:schemeClr val="bg1"/>
                </a:solidFill>
              </a:rPr>
              <a:t>Среди похороненных Герои Советского Союза К. В. </a:t>
            </a:r>
            <a:r>
              <a:rPr lang="ru-RU" sz="2000" b="1" i="1" dirty="0" err="1" smtClean="0">
                <a:solidFill>
                  <a:schemeClr val="bg1"/>
                </a:solidFill>
              </a:rPr>
              <a:t>Оцимик</a:t>
            </a:r>
            <a:r>
              <a:rPr lang="ru-RU" sz="2000" b="1" i="1" dirty="0" smtClean="0">
                <a:solidFill>
                  <a:schemeClr val="bg1"/>
                </a:solidFill>
              </a:rPr>
              <a:t>, О. А. Денисов. Четыре десятиметровых пилона олицетворяют четыре военных года.</a:t>
            </a:r>
            <a:r>
              <a:rPr lang="ru-RU" sz="2000" b="1" i="1" dirty="0" smtClean="0"/>
              <a:t> </a:t>
            </a:r>
            <a:endParaRPr lang="ru-RU" sz="2000" i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одержимое 2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029200" y="4648200"/>
            <a:ext cx="3657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 descr="C:\Users\Комп\Downloads\0a0161b68004298efe8abbaa4825a3d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304800"/>
            <a:ext cx="6324600" cy="4191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4343400"/>
            <a:ext cx="3733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dirty="0" smtClean="0">
                <a:solidFill>
                  <a:schemeClr val="bg1"/>
                </a:solidFill>
              </a:rPr>
              <a:t>Памятник дважды Герою Советского Союза маршалу Константину </a:t>
            </a:r>
          </a:p>
          <a:p>
            <a:pPr algn="r"/>
            <a:r>
              <a:rPr lang="ru-RU" sz="2800" dirty="0" smtClean="0">
                <a:solidFill>
                  <a:schemeClr val="bg1"/>
                </a:solidFill>
              </a:rPr>
              <a:t>Рокоссовскому</a:t>
            </a:r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21336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Герой Советского Союза</a:t>
            </a:r>
            <a:b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Москалев Георгий Николаевич(художник России</a:t>
            </a:r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</a:t>
            </a: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был педагогом нашего Дворца)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51" name="Picture 3" descr="D:\Мама\Презентации\4  мая 18\фото- Герои Бурятии\Москалев Георгий Гиколаевич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19800" y="2286000"/>
            <a:ext cx="2877367" cy="4343401"/>
          </a:xfrm>
          <a:noFill/>
        </p:spPr>
      </p:pic>
      <p:pic>
        <p:nvPicPr>
          <p:cNvPr id="2050" name="Picture 2" descr="H:\презентация книг 18 г\Москалев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600" y="2546194"/>
            <a:ext cx="5791200" cy="4096215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250825" y="1125538"/>
            <a:ext cx="489585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 smtClean="0">
                <a:solidFill>
                  <a:srgbClr val="000066"/>
                </a:solidFill>
              </a:rPr>
              <a:t>Наш клуб создан </a:t>
            </a:r>
            <a:r>
              <a:rPr lang="ru-RU" sz="2800" b="1" dirty="0">
                <a:solidFill>
                  <a:srgbClr val="000066"/>
                </a:solidFill>
              </a:rPr>
              <a:t>в </a:t>
            </a:r>
            <a:r>
              <a:rPr lang="ru-RU" sz="2800" b="1" dirty="0" smtClean="0">
                <a:solidFill>
                  <a:srgbClr val="000066"/>
                </a:solidFill>
              </a:rPr>
              <a:t>1986 году</a:t>
            </a:r>
            <a:r>
              <a:rPr lang="ru-RU" sz="2800" b="1" dirty="0">
                <a:solidFill>
                  <a:srgbClr val="000066"/>
                </a:solidFill>
              </a:rPr>
              <a:t>.</a:t>
            </a:r>
          </a:p>
          <a:p>
            <a:pPr algn="ctr">
              <a:spcBef>
                <a:spcPct val="50000"/>
              </a:spcBef>
            </a:pPr>
            <a:r>
              <a:rPr lang="ru-RU" sz="2800" b="1" dirty="0">
                <a:solidFill>
                  <a:srgbClr val="000066"/>
                </a:solidFill>
              </a:rPr>
              <a:t>Цель – формирование и развитие личности, обладающей качествами гражданина – патриота Родины, уважающего культурные, исторические традиции.</a:t>
            </a:r>
          </a:p>
          <a:p>
            <a:pPr algn="ctr">
              <a:spcBef>
                <a:spcPct val="50000"/>
              </a:spcBef>
            </a:pPr>
            <a:r>
              <a:rPr lang="ru-RU" sz="2800" b="1" dirty="0">
                <a:solidFill>
                  <a:srgbClr val="000066"/>
                </a:solidFill>
              </a:rPr>
              <a:t>Подготовка к военной службе.</a:t>
            </a:r>
            <a:endParaRPr lang="ru-RU" b="1" dirty="0">
              <a:solidFill>
                <a:srgbClr val="000066"/>
              </a:solidFill>
            </a:endParaRPr>
          </a:p>
        </p:txBody>
      </p:sp>
      <p:pic>
        <p:nvPicPr>
          <p:cNvPr id="45059" name="Picture 3" descr="gu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13325" y="1066800"/>
            <a:ext cx="3951288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81000" y="304800"/>
            <a:ext cx="8763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kern="10" spc="-36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Военно-патриотический       клуб  "ГЮЙС"</a:t>
            </a:r>
            <a:endParaRPr lang="ru-RU" sz="4000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042988" y="188913"/>
            <a:ext cx="72009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Многие курсанты принимали участие в боевых действиях в горячих точках</a:t>
            </a:r>
            <a:r>
              <a:rPr lang="ru-RU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2667000" y="3124200"/>
            <a:ext cx="3352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rgbClr val="002060"/>
                </a:solidFill>
              </a:rPr>
              <a:t>Олькин Даниил в  2023 году получил медаль «За боевые отличия», а так же удостоверение ветерана боевых действий. 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209800" y="1066800"/>
            <a:ext cx="28956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66"/>
                </a:solidFill>
              </a:rPr>
              <a:t>Одним из известных выпускников клуба является Герой России Коробенков Анатолий, </a:t>
            </a:r>
          </a:p>
        </p:txBody>
      </p:sp>
      <p:pic>
        <p:nvPicPr>
          <p:cNvPr id="9" name="Picture 2" descr="короб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990600"/>
            <a:ext cx="1676400" cy="1981200"/>
          </a:xfrm>
          <a:noFill/>
        </p:spPr>
      </p:pic>
      <p:pic>
        <p:nvPicPr>
          <p:cNvPr id="8198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6934200" y="2895600"/>
            <a:ext cx="1896894" cy="2209800"/>
          </a:xfrm>
        </p:spPr>
      </p:pic>
      <p:pic>
        <p:nvPicPr>
          <p:cNvPr id="10" name="Picture 2" descr="C:\Users\Комп\Desktop\изображение_viber_2023-10-10_11-45-54-592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85800" y="3276600"/>
            <a:ext cx="2057400" cy="312420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6553200" y="990600"/>
            <a:ext cx="2362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66"/>
                </a:solidFill>
              </a:rPr>
              <a:t>Кавалер Ордена мужества Дёмин Сергей работал в охране Президента Бурятии  Л.В Потапова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743200" y="5105400"/>
            <a:ext cx="38862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В 2023 году 20 сентября геройски погиб на СВО защищая свою родину. Посмертно представлен к награде Герой России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34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140"/>
                            </p:stCondLst>
                            <p:childTnLst>
                              <p:par>
                                <p:cTn id="24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/>
      <p:bldP spid="819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2400" y="3886200"/>
            <a:ext cx="3962400" cy="2286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Выпускник нашего клуба «Гюйс» Коробенков А.С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22532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600" y="228600"/>
            <a:ext cx="5280025" cy="3516313"/>
          </a:xfrm>
          <a:noFill/>
          <a:ln/>
        </p:spPr>
      </p:pic>
      <p:pic>
        <p:nvPicPr>
          <p:cNvPr id="22530" name="Picture 2" descr="короб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842125" y="228600"/>
            <a:ext cx="2301875" cy="3124200"/>
          </a:xfrm>
          <a:noFill/>
          <a:ln/>
        </p:spPr>
      </p:pic>
      <p:graphicFrame>
        <p:nvGraphicFramePr>
          <p:cNvPr id="22531" name="Object 3"/>
          <p:cNvGraphicFramePr>
            <a:graphicFrameLocks noChangeAspect="1"/>
          </p:cNvGraphicFramePr>
          <p:nvPr>
            <p:ph sz="quarter" idx="4294967295"/>
          </p:nvPr>
        </p:nvGraphicFramePr>
        <p:xfrm>
          <a:off x="4165600" y="3733800"/>
          <a:ext cx="4978400" cy="2971800"/>
        </p:xfrm>
        <a:graphic>
          <a:graphicData uri="http://schemas.openxmlformats.org/presentationml/2006/ole">
            <p:oleObj spid="_x0000_s1026" name="Image" r:id="rId5" imgW="5349251" imgH="3639319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05400" y="152400"/>
            <a:ext cx="3581400" cy="1219200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Курсанты клуба  с  монгольской  делегацией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6" name="Picture 2" descr="E:\Мама\фото\с Флэшки\EPSN0884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1" y="3584575"/>
            <a:ext cx="4190999" cy="2968625"/>
          </a:xfrm>
          <a:prstGeom prst="rect">
            <a:avLst/>
          </a:prstGeom>
          <a:noFill/>
        </p:spPr>
      </p:pic>
      <p:pic>
        <p:nvPicPr>
          <p:cNvPr id="17411" name="Picture 3" descr="E:\Мама\фото\монголы\IMG_20160421_1621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240" y="381000"/>
            <a:ext cx="4523360" cy="332184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4114800"/>
            <a:ext cx="51054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Парк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 «Мемориал Победы»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С выпускником клуба Героем РФ </a:t>
            </a:r>
            <a:r>
              <a:rPr lang="ru-RU" sz="2400" dirty="0" err="1" smtClean="0">
                <a:solidFill>
                  <a:schemeClr val="bg1"/>
                </a:solidFill>
              </a:rPr>
              <a:t>Коробенковым.А</a:t>
            </a:r>
            <a:r>
              <a:rPr lang="ru-RU" sz="3200" dirty="0" smtClean="0">
                <a:solidFill>
                  <a:schemeClr val="bg1"/>
                </a:solidFill>
              </a:rPr>
              <a:t> 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photo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24400" y="0"/>
            <a:ext cx="4419600" cy="3422651"/>
          </a:xfrm>
          <a:noFill/>
        </p:spPr>
      </p:pic>
      <p:pic>
        <p:nvPicPr>
          <p:cNvPr id="9220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4800599" cy="3440113"/>
          </a:xfrm>
          <a:noFill/>
        </p:spPr>
      </p:pic>
      <p:pic>
        <p:nvPicPr>
          <p:cNvPr id="9221" name="Picture 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3429000"/>
            <a:ext cx="4787900" cy="3276600"/>
          </a:xfrm>
          <a:noFill/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581400"/>
            <a:ext cx="4495800" cy="2514600"/>
          </a:xfrm>
          <a:noFill/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/>
              <a:t>    </a:t>
            </a:r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На территории нашего Городского Дворца стоит бюст Героя Советского Союза Союза генерал –майора И.В. </a:t>
            </a:r>
            <a:r>
              <a:rPr lang="ru-RU" sz="24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Балдынова</a:t>
            </a:r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 Сегодня выпускники нашего клуба </a:t>
            </a:r>
            <a:r>
              <a:rPr lang="ru-RU" sz="2400" dirty="0" smtClean="0"/>
              <a:t>. </a:t>
            </a:r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достойно воюют на СВО. </a:t>
            </a:r>
            <a:endParaRPr lang="ru-RU" sz="24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724400" y="457200"/>
            <a:ext cx="4191000" cy="21336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</a:rPr>
              <a:t>Их именами названы улицы города Улан-Удэ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8194" name="Picture 2" descr="Борсоев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724400" cy="3216275"/>
          </a:xfrm>
          <a:noFill/>
        </p:spPr>
      </p:pic>
      <p:pic>
        <p:nvPicPr>
          <p:cNvPr id="8195" name="Picture 6" descr="Чертенков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4732338" y="3200400"/>
            <a:ext cx="4411662" cy="3429000"/>
          </a:xfrm>
          <a:noFill/>
        </p:spPr>
      </p:pic>
      <p:pic>
        <p:nvPicPr>
          <p:cNvPr id="8196" name="Picture 9" descr="Орешков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3200400"/>
            <a:ext cx="4572000" cy="3505200"/>
          </a:xfr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95288" y="2060575"/>
            <a:ext cx="2592387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chemeClr val="bg1"/>
                </a:solidFill>
              </a:rPr>
              <a:t>Г. Улан-Удэ, ул. Бабушкина 2, Городской Дворец детского (юношеского) творчества, ВПК «Гюйс», </a:t>
            </a:r>
          </a:p>
        </p:txBody>
      </p:sp>
      <p:sp>
        <p:nvSpPr>
          <p:cNvPr id="18437" name="WordArt 5"/>
          <p:cNvSpPr>
            <a:spLocks noChangeArrowheads="1" noChangeShapeType="1" noTextEdit="1"/>
          </p:cNvSpPr>
          <p:nvPr/>
        </p:nvSpPr>
        <p:spPr bwMode="auto">
          <a:xfrm>
            <a:off x="1462088" y="260350"/>
            <a:ext cx="6565900" cy="11525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Военно-патриотический </a:t>
            </a:r>
          </a:p>
          <a:p>
            <a:pPr algn="ctr"/>
            <a:r>
              <a:rPr lang="ru-RU" sz="3600" kern="10" spc="-36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клуб  "ГЮЙС"</a:t>
            </a:r>
          </a:p>
        </p:txBody>
      </p:sp>
      <p:pic>
        <p:nvPicPr>
          <p:cNvPr id="18439" name="Picture 7" descr="l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2330355"/>
            <a:ext cx="2743201" cy="3537045"/>
          </a:xfrm>
          <a:prstGeom prst="rect">
            <a:avLst/>
          </a:prstGeom>
          <a:noFill/>
        </p:spPr>
      </p:pic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6443663" y="2479675"/>
            <a:ext cx="223202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200" b="1" dirty="0" smtClean="0">
                <a:solidFill>
                  <a:schemeClr val="bg1"/>
                </a:solidFill>
              </a:rPr>
              <a:t>Составил: Голубев Роман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6227763" y="5157788"/>
            <a:ext cx="2735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>
                <a:solidFill>
                  <a:schemeClr val="bg1"/>
                </a:solidFill>
              </a:rPr>
              <a:t> Ноябрь 2025 год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  <p:bldP spid="18437" grpId="0" animBg="1"/>
      <p:bldP spid="18440" grpId="0"/>
      <p:bldP spid="18441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1891</TotalTime>
  <Words>477</Words>
  <Application>Microsoft Office PowerPoint</Application>
  <PresentationFormat>Экран (4:3)</PresentationFormat>
  <Paragraphs>50</Paragraphs>
  <Slides>15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Бумажная</vt:lpstr>
      <vt:lpstr>Image</vt:lpstr>
      <vt:lpstr>Всероссийский открытый конкурс творческого конкурса для детей и взрослых                                            «МОЯ РОДИНА»                                «Город в котором живу» </vt:lpstr>
      <vt:lpstr>Я живу в городе Улан-Удэ республика Бурятия. Город Улан-Удэ - город трудовой доблести</vt:lpstr>
      <vt:lpstr>Слайд 3</vt:lpstr>
      <vt:lpstr>Слайд 4</vt:lpstr>
      <vt:lpstr>Памятники Великой Отечественной войны города</vt:lpstr>
      <vt:lpstr>Слайд 6</vt:lpstr>
      <vt:lpstr>Слайд 7</vt:lpstr>
      <vt:lpstr>Герой Советского Союза Москалев Георгий Николаевич(художник России, был педагогом нашего Дворца)</vt:lpstr>
      <vt:lpstr>Слайд 9</vt:lpstr>
      <vt:lpstr>Слайд 10</vt:lpstr>
      <vt:lpstr>Выпускник нашего клуба «Гюйс» Коробенков А.С</vt:lpstr>
      <vt:lpstr>Курсанты клуба  с  монгольской  делегацией</vt:lpstr>
      <vt:lpstr>Слайд 13</vt:lpstr>
      <vt:lpstr>Их именами названы улицы города Улан-Удэ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MU</dc:creator>
  <cp:lastModifiedBy>Комп</cp:lastModifiedBy>
  <cp:revision>206</cp:revision>
  <dcterms:created xsi:type="dcterms:W3CDTF">2018-11-23T05:02:51Z</dcterms:created>
  <dcterms:modified xsi:type="dcterms:W3CDTF">2025-11-24T05:11:14Z</dcterms:modified>
</cp:coreProperties>
</file>