
<file path=[Content_Types].xml><?xml version="1.0" encoding="utf-8"?>
<Types xmlns="http://schemas.openxmlformats.org/package/2006/content-types">
  <Default Extension="mp4" ContentType="video/unknown"/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4630400" cy="8229600"/>
  <p:notesSz cx="14630400" cy="82296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>
        <p:guide pos="4608"/>
        <p:guide pos="2592" orient="horz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presProps" Target="presProps.xml" /><Relationship Id="rId10" Type="http://schemas.openxmlformats.org/officeDocument/2006/relationships/tableStyles" Target="tableStyles.xml" /><Relationship Id="rId11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 bwMode="auto">
          <a:xfrm>
            <a:off x="1284441" y="3769161"/>
            <a:ext cx="11993215" cy="138255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 bwMode="auto">
          <a:xfrm>
            <a:off x="2452167" y="5324534"/>
            <a:ext cx="9697983" cy="1209734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/>
              <a:t>Образец подзаголовка</a:t>
            </a:r>
            <a:endParaRPr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/>
              <a:t/>
            </a:fld>
            <a:endParaRPr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1974DF9-AD47-4691-BA21-BBFCE3637A9A}" type="slidenum">
              <a:rPr/>
              <a:t/>
            </a:fld>
            <a:endParaRPr/>
          </a:p>
        </p:txBody>
      </p:sp>
      <p:grpSp>
        <p:nvGrpSpPr>
          <p:cNvPr id="313" name="Группа 312"/>
          <p:cNvGrpSpPr/>
          <p:nvPr userDrawn="1"/>
        </p:nvGrpSpPr>
        <p:grpSpPr bwMode="auto">
          <a:xfrm>
            <a:off x="-26407" y="-8930"/>
            <a:ext cx="14656809" cy="2091335"/>
            <a:chOff x="6641379" y="2645900"/>
            <a:chExt cx="6907751" cy="1386617"/>
          </a:xfrm>
        </p:grpSpPr>
        <p:grpSp>
          <p:nvGrpSpPr>
            <p:cNvPr id="383" name="Группа 382"/>
            <p:cNvGrpSpPr/>
            <p:nvPr userDrawn="1"/>
          </p:nvGrpSpPr>
          <p:grpSpPr bwMode="auto">
            <a:xfrm>
              <a:off x="12164747" y="2650118"/>
              <a:ext cx="1384383" cy="1382400"/>
              <a:chOff x="10782347" y="2650118"/>
              <a:chExt cx="1384383" cy="1382400"/>
            </a:xfrm>
          </p:grpSpPr>
          <p:sp>
            <p:nvSpPr>
              <p:cNvPr id="432" name="Прямоугольник 431"/>
              <p:cNvSpPr/>
              <p:nvPr userDrawn="1"/>
            </p:nvSpPr>
            <p:spPr bwMode="auto">
              <a:xfrm>
                <a:off x="10783062" y="2650118"/>
                <a:ext cx="1382400" cy="1382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grpSp>
            <p:nvGrpSpPr>
              <p:cNvPr id="433" name="Группа 432"/>
              <p:cNvGrpSpPr/>
              <p:nvPr userDrawn="1"/>
            </p:nvGrpSpPr>
            <p:grpSpPr bwMode="auto">
              <a:xfrm>
                <a:off x="10782347" y="2650118"/>
                <a:ext cx="1384383" cy="1382400"/>
                <a:chOff x="10782347" y="2650118"/>
                <a:chExt cx="1384383" cy="1382400"/>
              </a:xfrm>
            </p:grpSpPr>
            <p:sp>
              <p:nvSpPr>
                <p:cNvPr id="434" name="Прямоугольник 433"/>
                <p:cNvSpPr/>
                <p:nvPr userDrawn="1"/>
              </p:nvSpPr>
              <p:spPr bwMode="auto">
                <a:xfrm>
                  <a:off x="10782347" y="3110918"/>
                  <a:ext cx="460800" cy="460800"/>
                </a:xfrm>
                <a:prstGeom prst="rect">
                  <a:avLst/>
                </a:prstGeom>
                <a:solidFill>
                  <a:schemeClr val="accent5">
                    <a:lumMod val="75000"/>
                    <a:alpha val="45000"/>
                  </a:schemeClr>
                </a:solidFill>
                <a:ln>
                  <a:noFill/>
                </a:ln>
              </p:spPr>
            </p:sp>
            <p:sp>
              <p:nvSpPr>
                <p:cNvPr id="435" name="Прямоугольник 434"/>
                <p:cNvSpPr/>
                <p:nvPr userDrawn="1"/>
              </p:nvSpPr>
              <p:spPr bwMode="auto">
                <a:xfrm>
                  <a:off x="11240961" y="3110918"/>
                  <a:ext cx="460800" cy="460800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  <a:alpha val="60000"/>
                  </a:schemeClr>
                </a:solidFill>
                <a:ln>
                  <a:noFill/>
                </a:ln>
              </p:spPr>
            </p:sp>
            <p:sp>
              <p:nvSpPr>
                <p:cNvPr id="436" name="Прямоугольник 435"/>
                <p:cNvSpPr/>
                <p:nvPr userDrawn="1"/>
              </p:nvSpPr>
              <p:spPr bwMode="auto">
                <a:xfrm>
                  <a:off x="11700492" y="3110918"/>
                  <a:ext cx="460800" cy="460800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  <a:alpha val="45000"/>
                  </a:schemeClr>
                </a:solidFill>
                <a:ln>
                  <a:noFill/>
                </a:ln>
              </p:spPr>
            </p:sp>
            <p:sp>
              <p:nvSpPr>
                <p:cNvPr id="437" name="Прямоугольник 436"/>
                <p:cNvSpPr/>
                <p:nvPr userDrawn="1"/>
              </p:nvSpPr>
              <p:spPr bwMode="auto">
                <a:xfrm>
                  <a:off x="10787785" y="26501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  <a:alpha val="22000"/>
                  </a:schemeClr>
                </a:solidFill>
                <a:ln>
                  <a:noFill/>
                </a:ln>
              </p:spPr>
            </p:sp>
            <p:sp>
              <p:nvSpPr>
                <p:cNvPr id="438" name="Прямоугольник 437"/>
                <p:cNvSpPr/>
                <p:nvPr userDrawn="1"/>
              </p:nvSpPr>
              <p:spPr bwMode="auto">
                <a:xfrm>
                  <a:off x="11246399" y="26501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  <a:alpha val="0"/>
                  </a:schemeClr>
                </a:solidFill>
                <a:ln>
                  <a:noFill/>
                </a:ln>
              </p:spPr>
            </p:sp>
            <p:sp>
              <p:nvSpPr>
                <p:cNvPr id="439" name="Прямоугольник 438"/>
                <p:cNvSpPr/>
                <p:nvPr userDrawn="1"/>
              </p:nvSpPr>
              <p:spPr bwMode="auto">
                <a:xfrm>
                  <a:off x="11705931" y="26501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  <a:alpha val="50000"/>
                  </a:schemeClr>
                </a:solidFill>
                <a:ln>
                  <a:noFill/>
                </a:ln>
              </p:spPr>
            </p:sp>
            <p:sp>
              <p:nvSpPr>
                <p:cNvPr id="440" name="Прямоугольник 439"/>
                <p:cNvSpPr/>
                <p:nvPr userDrawn="1"/>
              </p:nvSpPr>
              <p:spPr bwMode="auto">
                <a:xfrm>
                  <a:off x="10786516" y="35717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</p:sp>
            <p:sp>
              <p:nvSpPr>
                <p:cNvPr id="441" name="Прямоугольник 440"/>
                <p:cNvSpPr/>
                <p:nvPr userDrawn="1"/>
              </p:nvSpPr>
              <p:spPr bwMode="auto">
                <a:xfrm>
                  <a:off x="11245131" y="3571718"/>
                  <a:ext cx="460800" cy="460800"/>
                </a:xfrm>
                <a:prstGeom prst="rect">
                  <a:avLst/>
                </a:prstGeom>
                <a:solidFill>
                  <a:schemeClr val="tx2">
                    <a:lumMod val="75000"/>
                    <a:alpha val="0"/>
                  </a:schemeClr>
                </a:solidFill>
                <a:ln>
                  <a:noFill/>
                </a:ln>
              </p:spPr>
            </p:sp>
            <p:sp>
              <p:nvSpPr>
                <p:cNvPr id="442" name="Прямоугольник 441"/>
                <p:cNvSpPr/>
                <p:nvPr userDrawn="1"/>
              </p:nvSpPr>
              <p:spPr bwMode="auto">
                <a:xfrm>
                  <a:off x="11704662" y="3571718"/>
                  <a:ext cx="460800" cy="460800"/>
                </a:xfrm>
                <a:prstGeom prst="rect">
                  <a:avLst/>
                </a:prstGeom>
                <a:solidFill>
                  <a:schemeClr val="tx2">
                    <a:lumMod val="75000"/>
                    <a:alpha val="20000"/>
                  </a:schemeClr>
                </a:solidFill>
                <a:ln>
                  <a:noFill/>
                </a:ln>
              </p:spPr>
            </p:sp>
          </p:grpSp>
        </p:grpSp>
        <p:grpSp>
          <p:nvGrpSpPr>
            <p:cNvPr id="384" name="Группа 383"/>
            <p:cNvGrpSpPr/>
            <p:nvPr userDrawn="1"/>
          </p:nvGrpSpPr>
          <p:grpSpPr bwMode="auto">
            <a:xfrm>
              <a:off x="10783062" y="2645900"/>
              <a:ext cx="1383668" cy="1382400"/>
              <a:chOff x="10783062" y="2650118"/>
              <a:chExt cx="1383668" cy="1382400"/>
            </a:xfrm>
          </p:grpSpPr>
          <p:sp>
            <p:nvSpPr>
              <p:cNvPr id="421" name="Прямоугольник 420"/>
              <p:cNvSpPr/>
              <p:nvPr userDrawn="1"/>
            </p:nvSpPr>
            <p:spPr bwMode="auto">
              <a:xfrm>
                <a:off x="10783062" y="2650118"/>
                <a:ext cx="1382400" cy="1382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grpSp>
            <p:nvGrpSpPr>
              <p:cNvPr id="422" name="Группа 421"/>
              <p:cNvGrpSpPr/>
              <p:nvPr userDrawn="1"/>
            </p:nvGrpSpPr>
            <p:grpSpPr bwMode="auto">
              <a:xfrm>
                <a:off x="10786516" y="2650118"/>
                <a:ext cx="1380214" cy="1382400"/>
                <a:chOff x="10786516" y="2650118"/>
                <a:chExt cx="1380214" cy="1382400"/>
              </a:xfrm>
            </p:grpSpPr>
            <p:sp>
              <p:nvSpPr>
                <p:cNvPr id="423" name="Прямоугольник 422"/>
                <p:cNvSpPr/>
                <p:nvPr userDrawn="1"/>
              </p:nvSpPr>
              <p:spPr bwMode="auto">
                <a:xfrm>
                  <a:off x="10787785" y="3110918"/>
                  <a:ext cx="460800" cy="460800"/>
                </a:xfrm>
                <a:prstGeom prst="rect">
                  <a:avLst/>
                </a:prstGeom>
                <a:solidFill>
                  <a:schemeClr val="accent5">
                    <a:lumMod val="75000"/>
                    <a:alpha val="20000"/>
                  </a:schemeClr>
                </a:solidFill>
                <a:ln>
                  <a:noFill/>
                </a:ln>
              </p:spPr>
            </p:sp>
            <p:sp>
              <p:nvSpPr>
                <p:cNvPr id="424" name="Прямоугольник 423"/>
                <p:cNvSpPr/>
                <p:nvPr userDrawn="1"/>
              </p:nvSpPr>
              <p:spPr bwMode="auto">
                <a:xfrm>
                  <a:off x="11246399" y="3110918"/>
                  <a:ext cx="460800" cy="460800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  <a:alpha val="40000"/>
                  </a:schemeClr>
                </a:solidFill>
                <a:ln>
                  <a:noFill/>
                </a:ln>
              </p:spPr>
            </p:sp>
            <p:sp>
              <p:nvSpPr>
                <p:cNvPr id="425" name="Прямоугольник 424"/>
                <p:cNvSpPr/>
                <p:nvPr userDrawn="1"/>
              </p:nvSpPr>
              <p:spPr bwMode="auto">
                <a:xfrm>
                  <a:off x="11705931" y="3110918"/>
                  <a:ext cx="460800" cy="460800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  <a:alpha val="30000"/>
                  </a:schemeClr>
                </a:solidFill>
                <a:ln>
                  <a:noFill/>
                </a:ln>
              </p:spPr>
            </p:sp>
            <p:sp>
              <p:nvSpPr>
                <p:cNvPr id="426" name="Прямоугольник 425"/>
                <p:cNvSpPr/>
                <p:nvPr userDrawn="1"/>
              </p:nvSpPr>
              <p:spPr bwMode="auto">
                <a:xfrm>
                  <a:off x="10787785" y="2650118"/>
                  <a:ext cx="460800" cy="460800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  <a:alpha val="22000"/>
                  </a:schemeClr>
                </a:solidFill>
                <a:ln>
                  <a:noFill/>
                </a:ln>
              </p:spPr>
            </p:sp>
            <p:sp>
              <p:nvSpPr>
                <p:cNvPr id="427" name="Прямоугольник 426"/>
                <p:cNvSpPr/>
                <p:nvPr userDrawn="1"/>
              </p:nvSpPr>
              <p:spPr bwMode="auto">
                <a:xfrm>
                  <a:off x="11246399" y="2650118"/>
                  <a:ext cx="460800" cy="460800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  <a:alpha val="0"/>
                  </a:schemeClr>
                </a:solidFill>
                <a:ln>
                  <a:noFill/>
                </a:ln>
              </p:spPr>
            </p:sp>
            <p:sp>
              <p:nvSpPr>
                <p:cNvPr id="428" name="Прямоугольник 427"/>
                <p:cNvSpPr/>
                <p:nvPr userDrawn="1"/>
              </p:nvSpPr>
              <p:spPr bwMode="auto">
                <a:xfrm>
                  <a:off x="11705931" y="2650118"/>
                  <a:ext cx="460800" cy="460800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  <a:alpha val="50000"/>
                  </a:schemeClr>
                </a:solidFill>
                <a:ln>
                  <a:noFill/>
                </a:ln>
              </p:spPr>
            </p:sp>
            <p:sp>
              <p:nvSpPr>
                <p:cNvPr id="429" name="Прямоугольник 428"/>
                <p:cNvSpPr/>
                <p:nvPr userDrawn="1"/>
              </p:nvSpPr>
              <p:spPr bwMode="auto">
                <a:xfrm>
                  <a:off x="10786516" y="3571718"/>
                  <a:ext cx="460800" cy="460800"/>
                </a:xfrm>
                <a:prstGeom prst="rect">
                  <a:avLst/>
                </a:prstGeom>
                <a:solidFill>
                  <a:schemeClr val="accent3">
                    <a:lumMod val="50000"/>
                    <a:alpha val="20000"/>
                  </a:schemeClr>
                </a:solidFill>
                <a:ln>
                  <a:noFill/>
                </a:ln>
              </p:spPr>
            </p:sp>
            <p:sp>
              <p:nvSpPr>
                <p:cNvPr id="430" name="Прямоугольник 429"/>
                <p:cNvSpPr/>
                <p:nvPr userDrawn="1"/>
              </p:nvSpPr>
              <p:spPr bwMode="auto">
                <a:xfrm>
                  <a:off x="11245131" y="3571718"/>
                  <a:ext cx="460800" cy="46080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</p:sp>
            <p:sp>
              <p:nvSpPr>
                <p:cNvPr id="431" name="Прямоугольник 430"/>
                <p:cNvSpPr/>
                <p:nvPr userDrawn="1"/>
              </p:nvSpPr>
              <p:spPr bwMode="auto">
                <a:xfrm>
                  <a:off x="11704662" y="3571718"/>
                  <a:ext cx="460800" cy="460800"/>
                </a:xfrm>
                <a:prstGeom prst="rect">
                  <a:avLst/>
                </a:prstGeom>
                <a:solidFill>
                  <a:schemeClr val="accent3">
                    <a:lumMod val="75000"/>
                    <a:alpha val="20000"/>
                  </a:schemeClr>
                </a:solidFill>
                <a:ln>
                  <a:noFill/>
                </a:ln>
              </p:spPr>
            </p:sp>
          </p:grpSp>
        </p:grpSp>
        <p:grpSp>
          <p:nvGrpSpPr>
            <p:cNvPr id="385" name="Группа 384"/>
            <p:cNvGrpSpPr/>
            <p:nvPr userDrawn="1"/>
          </p:nvGrpSpPr>
          <p:grpSpPr bwMode="auto">
            <a:xfrm>
              <a:off x="9399393" y="2650118"/>
              <a:ext cx="1387838" cy="1382400"/>
              <a:chOff x="10783062" y="2650118"/>
              <a:chExt cx="1387838" cy="1382400"/>
            </a:xfrm>
          </p:grpSpPr>
          <p:sp>
            <p:nvSpPr>
              <p:cNvPr id="410" name="Прямоугольник 409"/>
              <p:cNvSpPr/>
              <p:nvPr userDrawn="1"/>
            </p:nvSpPr>
            <p:spPr bwMode="auto">
              <a:xfrm>
                <a:off x="10783062" y="2650118"/>
                <a:ext cx="1382400" cy="13824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</p:sp>
          <p:grpSp>
            <p:nvGrpSpPr>
              <p:cNvPr id="411" name="Группа 410"/>
              <p:cNvGrpSpPr/>
              <p:nvPr userDrawn="1"/>
            </p:nvGrpSpPr>
            <p:grpSpPr bwMode="auto">
              <a:xfrm>
                <a:off x="10786516" y="2650118"/>
                <a:ext cx="1384383" cy="1382400"/>
                <a:chOff x="10786516" y="2650118"/>
                <a:chExt cx="1384383" cy="1382400"/>
              </a:xfrm>
            </p:grpSpPr>
            <p:sp>
              <p:nvSpPr>
                <p:cNvPr id="412" name="Прямоугольник 411"/>
                <p:cNvSpPr/>
                <p:nvPr userDrawn="1"/>
              </p:nvSpPr>
              <p:spPr bwMode="auto">
                <a:xfrm>
                  <a:off x="10787785" y="3110918"/>
                  <a:ext cx="460800" cy="460800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  <a:alpha val="70000"/>
                  </a:schemeClr>
                </a:solidFill>
                <a:ln>
                  <a:noFill/>
                </a:ln>
              </p:spPr>
            </p:sp>
            <p:sp>
              <p:nvSpPr>
                <p:cNvPr id="413" name="Прямоугольник 412"/>
                <p:cNvSpPr/>
                <p:nvPr userDrawn="1"/>
              </p:nvSpPr>
              <p:spPr bwMode="auto">
                <a:xfrm>
                  <a:off x="11246399" y="3110918"/>
                  <a:ext cx="460800" cy="4608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  <a:alpha val="62000"/>
                  </a:schemeClr>
                </a:solidFill>
                <a:ln>
                  <a:noFill/>
                </a:ln>
              </p:spPr>
            </p:sp>
            <p:sp>
              <p:nvSpPr>
                <p:cNvPr id="414" name="Прямоугольник 413"/>
                <p:cNvSpPr/>
                <p:nvPr userDrawn="1"/>
              </p:nvSpPr>
              <p:spPr bwMode="auto">
                <a:xfrm>
                  <a:off x="11705931" y="3110918"/>
                  <a:ext cx="460800" cy="460800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  <a:alpha val="55000"/>
                  </a:schemeClr>
                </a:solidFill>
                <a:ln>
                  <a:noFill/>
                </a:ln>
              </p:spPr>
            </p:sp>
            <p:sp>
              <p:nvSpPr>
                <p:cNvPr id="415" name="Прямоугольник 414"/>
                <p:cNvSpPr/>
                <p:nvPr userDrawn="1"/>
              </p:nvSpPr>
              <p:spPr bwMode="auto">
                <a:xfrm>
                  <a:off x="10787785" y="2650118"/>
                  <a:ext cx="460800" cy="460800"/>
                </a:xfrm>
                <a:prstGeom prst="rect">
                  <a:avLst/>
                </a:prstGeom>
                <a:solidFill>
                  <a:schemeClr val="accent2">
                    <a:lumMod val="75000"/>
                    <a:alpha val="46000"/>
                  </a:schemeClr>
                </a:solidFill>
                <a:ln>
                  <a:noFill/>
                </a:ln>
              </p:spPr>
            </p:sp>
            <p:sp>
              <p:nvSpPr>
                <p:cNvPr id="416" name="Прямоугольник 415"/>
                <p:cNvSpPr/>
                <p:nvPr userDrawn="1"/>
              </p:nvSpPr>
              <p:spPr bwMode="auto">
                <a:xfrm>
                  <a:off x="11246399" y="2650118"/>
                  <a:ext cx="460800" cy="460800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  <a:alpha val="30000"/>
                  </a:schemeClr>
                </a:solidFill>
                <a:ln>
                  <a:noFill/>
                </a:ln>
              </p:spPr>
            </p:sp>
            <p:sp>
              <p:nvSpPr>
                <p:cNvPr id="417" name="Прямоугольник 416"/>
                <p:cNvSpPr/>
                <p:nvPr userDrawn="1"/>
              </p:nvSpPr>
              <p:spPr bwMode="auto">
                <a:xfrm>
                  <a:off x="11705931" y="2650118"/>
                  <a:ext cx="460800" cy="460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  <a:alpha val="76000"/>
                  </a:schemeClr>
                </a:solidFill>
                <a:ln>
                  <a:noFill/>
                </a:ln>
              </p:spPr>
            </p:sp>
            <p:sp>
              <p:nvSpPr>
                <p:cNvPr id="418" name="Прямоугольник 417"/>
                <p:cNvSpPr/>
                <p:nvPr userDrawn="1"/>
              </p:nvSpPr>
              <p:spPr bwMode="auto">
                <a:xfrm>
                  <a:off x="10786516" y="3571718"/>
                  <a:ext cx="460800" cy="460800"/>
                </a:xfrm>
                <a:prstGeom prst="rect">
                  <a:avLst/>
                </a:prstGeom>
                <a:solidFill>
                  <a:schemeClr val="accent6">
                    <a:lumMod val="75000"/>
                    <a:alpha val="30000"/>
                  </a:schemeClr>
                </a:solidFill>
                <a:ln>
                  <a:noFill/>
                </a:ln>
              </p:spPr>
            </p:sp>
            <p:sp>
              <p:nvSpPr>
                <p:cNvPr id="419" name="Прямоугольник 418"/>
                <p:cNvSpPr/>
                <p:nvPr userDrawn="1"/>
              </p:nvSpPr>
              <p:spPr bwMode="auto">
                <a:xfrm>
                  <a:off x="11245131" y="3571718"/>
                  <a:ext cx="460800" cy="460800"/>
                </a:xfrm>
                <a:prstGeom prst="rect">
                  <a:avLst/>
                </a:prstGeom>
                <a:solidFill>
                  <a:schemeClr val="accent6">
                    <a:lumMod val="75000"/>
                    <a:alpha val="50000"/>
                  </a:schemeClr>
                </a:solidFill>
                <a:ln>
                  <a:noFill/>
                </a:ln>
              </p:spPr>
            </p:sp>
            <p:sp>
              <p:nvSpPr>
                <p:cNvPr id="420" name="Прямоугольник 419"/>
                <p:cNvSpPr/>
                <p:nvPr userDrawn="1"/>
              </p:nvSpPr>
              <p:spPr bwMode="auto">
                <a:xfrm>
                  <a:off x="11710100" y="3571718"/>
                  <a:ext cx="460800" cy="460800"/>
                </a:xfrm>
                <a:prstGeom prst="rect">
                  <a:avLst/>
                </a:prstGeom>
                <a:solidFill>
                  <a:schemeClr val="accent6">
                    <a:lumMod val="75000"/>
                    <a:alpha val="20000"/>
                  </a:schemeClr>
                </a:solidFill>
                <a:ln>
                  <a:noFill/>
                </a:ln>
              </p:spPr>
            </p:sp>
          </p:grpSp>
        </p:grpSp>
        <p:grpSp>
          <p:nvGrpSpPr>
            <p:cNvPr id="386" name="Группа 385"/>
            <p:cNvGrpSpPr/>
            <p:nvPr userDrawn="1"/>
          </p:nvGrpSpPr>
          <p:grpSpPr bwMode="auto">
            <a:xfrm>
              <a:off x="8019956" y="2645900"/>
              <a:ext cx="1383668" cy="1382400"/>
              <a:chOff x="10783062" y="2650118"/>
              <a:chExt cx="1383668" cy="1382400"/>
            </a:xfrm>
          </p:grpSpPr>
          <p:sp>
            <p:nvSpPr>
              <p:cNvPr id="399" name="Прямоугольник 398"/>
              <p:cNvSpPr/>
              <p:nvPr userDrawn="1"/>
            </p:nvSpPr>
            <p:spPr bwMode="auto">
              <a:xfrm>
                <a:off x="10783062" y="2650118"/>
                <a:ext cx="1382400" cy="13824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</p:sp>
          <p:grpSp>
            <p:nvGrpSpPr>
              <p:cNvPr id="400" name="Группа 399"/>
              <p:cNvGrpSpPr/>
              <p:nvPr userDrawn="1"/>
            </p:nvGrpSpPr>
            <p:grpSpPr bwMode="auto">
              <a:xfrm>
                <a:off x="10786516" y="2650118"/>
                <a:ext cx="1380214" cy="1382400"/>
                <a:chOff x="10786516" y="2650118"/>
                <a:chExt cx="1380214" cy="1382400"/>
              </a:xfrm>
            </p:grpSpPr>
            <p:sp>
              <p:nvSpPr>
                <p:cNvPr id="401" name="Прямоугольник 400"/>
                <p:cNvSpPr/>
                <p:nvPr userDrawn="1"/>
              </p:nvSpPr>
              <p:spPr bwMode="auto">
                <a:xfrm>
                  <a:off x="10787785" y="3110918"/>
                  <a:ext cx="460800" cy="460800"/>
                </a:xfrm>
                <a:prstGeom prst="rect">
                  <a:avLst/>
                </a:prstGeom>
                <a:solidFill>
                  <a:schemeClr val="accent4">
                    <a:lumMod val="75000"/>
                    <a:alpha val="76000"/>
                  </a:schemeClr>
                </a:solidFill>
                <a:ln>
                  <a:noFill/>
                </a:ln>
              </p:spPr>
            </p:sp>
            <p:sp>
              <p:nvSpPr>
                <p:cNvPr id="402" name="Прямоугольник 401"/>
                <p:cNvSpPr/>
                <p:nvPr userDrawn="1"/>
              </p:nvSpPr>
              <p:spPr bwMode="auto">
                <a:xfrm>
                  <a:off x="11246399" y="3110918"/>
                  <a:ext cx="460800" cy="460800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  <a:alpha val="38000"/>
                  </a:schemeClr>
                </a:solidFill>
                <a:ln>
                  <a:noFill/>
                </a:ln>
              </p:spPr>
            </p:sp>
            <p:sp>
              <p:nvSpPr>
                <p:cNvPr id="403" name="Прямоугольник 402"/>
                <p:cNvSpPr/>
                <p:nvPr userDrawn="1"/>
              </p:nvSpPr>
              <p:spPr bwMode="auto">
                <a:xfrm>
                  <a:off x="11705931" y="31109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24000"/>
                  </a:schemeClr>
                </a:solidFill>
                <a:ln>
                  <a:noFill/>
                </a:ln>
              </p:spPr>
            </p:sp>
            <p:sp>
              <p:nvSpPr>
                <p:cNvPr id="404" name="Прямоугольник 403"/>
                <p:cNvSpPr/>
                <p:nvPr userDrawn="1"/>
              </p:nvSpPr>
              <p:spPr bwMode="auto">
                <a:xfrm>
                  <a:off x="10787785" y="26501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  <a:alpha val="35000"/>
                  </a:schemeClr>
                </a:solidFill>
                <a:ln>
                  <a:noFill/>
                </a:ln>
              </p:spPr>
            </p:sp>
            <p:sp>
              <p:nvSpPr>
                <p:cNvPr id="405" name="Прямоугольник 404"/>
                <p:cNvSpPr/>
                <p:nvPr userDrawn="1"/>
              </p:nvSpPr>
              <p:spPr bwMode="auto">
                <a:xfrm>
                  <a:off x="11246399" y="26501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  <a:alpha val="0"/>
                  </a:schemeClr>
                </a:solidFill>
                <a:ln>
                  <a:noFill/>
                </a:ln>
              </p:spPr>
            </p:sp>
            <p:sp>
              <p:nvSpPr>
                <p:cNvPr id="406" name="Прямоугольник 405"/>
                <p:cNvSpPr/>
                <p:nvPr userDrawn="1"/>
              </p:nvSpPr>
              <p:spPr bwMode="auto">
                <a:xfrm>
                  <a:off x="11705931" y="26501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  <a:alpha val="50000"/>
                  </a:schemeClr>
                </a:solidFill>
                <a:ln>
                  <a:noFill/>
                </a:ln>
              </p:spPr>
            </p:sp>
            <p:sp>
              <p:nvSpPr>
                <p:cNvPr id="407" name="Прямоугольник 406"/>
                <p:cNvSpPr/>
                <p:nvPr userDrawn="1"/>
              </p:nvSpPr>
              <p:spPr bwMode="auto">
                <a:xfrm>
                  <a:off x="10786516" y="35717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  <a:alpha val="25000"/>
                  </a:schemeClr>
                </a:solidFill>
                <a:ln>
                  <a:noFill/>
                </a:ln>
              </p:spPr>
            </p:sp>
            <p:sp>
              <p:nvSpPr>
                <p:cNvPr id="408" name="Прямоугольник 407"/>
                <p:cNvSpPr/>
                <p:nvPr userDrawn="1"/>
              </p:nvSpPr>
              <p:spPr bwMode="auto">
                <a:xfrm>
                  <a:off x="11245131" y="3571718"/>
                  <a:ext cx="460800" cy="460800"/>
                </a:xfrm>
                <a:prstGeom prst="rect">
                  <a:avLst/>
                </a:prstGeom>
                <a:solidFill>
                  <a:schemeClr val="tx2">
                    <a:lumMod val="60000"/>
                    <a:lumOff val="40000"/>
                    <a:alpha val="3999"/>
                  </a:schemeClr>
                </a:solidFill>
                <a:ln>
                  <a:noFill/>
                </a:ln>
              </p:spPr>
            </p:sp>
            <p:sp>
              <p:nvSpPr>
                <p:cNvPr id="409" name="Прямоугольник 408"/>
                <p:cNvSpPr/>
                <p:nvPr userDrawn="1"/>
              </p:nvSpPr>
              <p:spPr bwMode="auto">
                <a:xfrm>
                  <a:off x="11704662" y="3571718"/>
                  <a:ext cx="460800" cy="460800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  <a:alpha val="29000"/>
                  </a:schemeClr>
                </a:solidFill>
                <a:ln>
                  <a:noFill/>
                </a:ln>
              </p:spPr>
            </p:sp>
          </p:grpSp>
        </p:grpSp>
        <p:grpSp>
          <p:nvGrpSpPr>
            <p:cNvPr id="387" name="Группа 386"/>
            <p:cNvGrpSpPr/>
            <p:nvPr userDrawn="1"/>
          </p:nvGrpSpPr>
          <p:grpSpPr bwMode="auto">
            <a:xfrm>
              <a:off x="6641379" y="2645900"/>
              <a:ext cx="1383668" cy="1382400"/>
              <a:chOff x="10783062" y="2650118"/>
              <a:chExt cx="1383668" cy="1382400"/>
            </a:xfrm>
          </p:grpSpPr>
          <p:sp>
            <p:nvSpPr>
              <p:cNvPr id="388" name="Прямоугольник 387"/>
              <p:cNvSpPr/>
              <p:nvPr userDrawn="1"/>
            </p:nvSpPr>
            <p:spPr bwMode="auto">
              <a:xfrm>
                <a:off x="10783062" y="2650118"/>
                <a:ext cx="1382400" cy="13824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</p:sp>
          <p:grpSp>
            <p:nvGrpSpPr>
              <p:cNvPr id="389" name="Группа 388"/>
              <p:cNvGrpSpPr/>
              <p:nvPr userDrawn="1"/>
            </p:nvGrpSpPr>
            <p:grpSpPr bwMode="auto">
              <a:xfrm>
                <a:off x="10786516" y="2650118"/>
                <a:ext cx="1380214" cy="1382400"/>
                <a:chOff x="10786516" y="2650118"/>
                <a:chExt cx="1380214" cy="1382400"/>
              </a:xfrm>
            </p:grpSpPr>
            <p:sp>
              <p:nvSpPr>
                <p:cNvPr id="390" name="Прямоугольник 389"/>
                <p:cNvSpPr/>
                <p:nvPr userDrawn="1"/>
              </p:nvSpPr>
              <p:spPr bwMode="auto">
                <a:xfrm>
                  <a:off x="10787785" y="3110918"/>
                  <a:ext cx="460800" cy="4608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  <a:alpha val="48000"/>
                  </a:schemeClr>
                </a:solidFill>
                <a:ln>
                  <a:noFill/>
                </a:ln>
              </p:spPr>
            </p:sp>
            <p:sp>
              <p:nvSpPr>
                <p:cNvPr id="391" name="Прямоугольник 390"/>
                <p:cNvSpPr/>
                <p:nvPr userDrawn="1"/>
              </p:nvSpPr>
              <p:spPr bwMode="auto">
                <a:xfrm>
                  <a:off x="11246399" y="3110918"/>
                  <a:ext cx="460800" cy="4608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  <a:alpha val="29000"/>
                  </a:schemeClr>
                </a:solidFill>
                <a:ln>
                  <a:noFill/>
                </a:ln>
              </p:spPr>
            </p:sp>
            <p:sp>
              <p:nvSpPr>
                <p:cNvPr id="392" name="Прямоугольник 391"/>
                <p:cNvSpPr/>
                <p:nvPr userDrawn="1"/>
              </p:nvSpPr>
              <p:spPr bwMode="auto">
                <a:xfrm>
                  <a:off x="11705931" y="3110918"/>
                  <a:ext cx="460800" cy="460800"/>
                </a:xfrm>
                <a:prstGeom prst="rect">
                  <a:avLst/>
                </a:prstGeom>
                <a:solidFill>
                  <a:schemeClr val="accent2">
                    <a:lumMod val="75000"/>
                    <a:alpha val="15999"/>
                  </a:schemeClr>
                </a:solidFill>
                <a:ln>
                  <a:noFill/>
                </a:ln>
              </p:spPr>
            </p:sp>
            <p:sp>
              <p:nvSpPr>
                <p:cNvPr id="393" name="Прямоугольник 392"/>
                <p:cNvSpPr/>
                <p:nvPr userDrawn="1"/>
              </p:nvSpPr>
              <p:spPr bwMode="auto">
                <a:xfrm>
                  <a:off x="10787785" y="2650118"/>
                  <a:ext cx="460800" cy="460800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  <a:alpha val="3999"/>
                  </a:schemeClr>
                </a:solidFill>
                <a:ln>
                  <a:noFill/>
                </a:ln>
              </p:spPr>
            </p:sp>
            <p:sp>
              <p:nvSpPr>
                <p:cNvPr id="394" name="Прямоугольник 393"/>
                <p:cNvSpPr/>
                <p:nvPr userDrawn="1"/>
              </p:nvSpPr>
              <p:spPr bwMode="auto">
                <a:xfrm>
                  <a:off x="11246399" y="2650118"/>
                  <a:ext cx="460800" cy="460800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  <a:alpha val="23000"/>
                  </a:schemeClr>
                </a:solidFill>
                <a:ln>
                  <a:noFill/>
                </a:ln>
              </p:spPr>
            </p:sp>
            <p:sp>
              <p:nvSpPr>
                <p:cNvPr id="395" name="Прямоугольник 394"/>
                <p:cNvSpPr/>
                <p:nvPr userDrawn="1"/>
              </p:nvSpPr>
              <p:spPr bwMode="auto">
                <a:xfrm>
                  <a:off x="11705931" y="2650118"/>
                  <a:ext cx="460800" cy="460800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  <a:alpha val="26999"/>
                  </a:schemeClr>
                </a:solidFill>
                <a:ln>
                  <a:noFill/>
                </a:ln>
              </p:spPr>
            </p:sp>
            <p:sp>
              <p:nvSpPr>
                <p:cNvPr id="396" name="Прямоугольник 395"/>
                <p:cNvSpPr/>
                <p:nvPr userDrawn="1"/>
              </p:nvSpPr>
              <p:spPr bwMode="auto">
                <a:xfrm>
                  <a:off x="10786516" y="3571718"/>
                  <a:ext cx="460800" cy="460800"/>
                </a:xfrm>
                <a:prstGeom prst="rect">
                  <a:avLst/>
                </a:prstGeom>
                <a:solidFill>
                  <a:schemeClr val="accent2">
                    <a:lumMod val="75000"/>
                    <a:alpha val="65000"/>
                  </a:schemeClr>
                </a:solidFill>
                <a:ln>
                  <a:noFill/>
                </a:ln>
              </p:spPr>
            </p:sp>
            <p:sp>
              <p:nvSpPr>
                <p:cNvPr id="397" name="Прямоугольник 396"/>
                <p:cNvSpPr/>
                <p:nvPr userDrawn="1"/>
              </p:nvSpPr>
              <p:spPr bwMode="auto">
                <a:xfrm>
                  <a:off x="11245131" y="3571718"/>
                  <a:ext cx="460800" cy="460800"/>
                </a:xfrm>
                <a:prstGeom prst="rect">
                  <a:avLst/>
                </a:prstGeom>
                <a:solidFill>
                  <a:schemeClr val="accent2">
                    <a:alpha val="0"/>
                  </a:schemeClr>
                </a:solidFill>
                <a:ln>
                  <a:noFill/>
                </a:ln>
              </p:spPr>
            </p:sp>
            <p:sp>
              <p:nvSpPr>
                <p:cNvPr id="398" name="Прямоугольник 397"/>
                <p:cNvSpPr/>
                <p:nvPr userDrawn="1"/>
              </p:nvSpPr>
              <p:spPr bwMode="auto">
                <a:xfrm>
                  <a:off x="11704662" y="3571718"/>
                  <a:ext cx="460800" cy="460800"/>
                </a:xfrm>
                <a:prstGeom prst="rect">
                  <a:avLst/>
                </a:prstGeom>
                <a:solidFill>
                  <a:schemeClr val="accent6">
                    <a:lumMod val="75000"/>
                    <a:alpha val="57000"/>
                  </a:schemeClr>
                </a:solidFill>
                <a:ln>
                  <a:noFill/>
                </a:ln>
              </p:spPr>
            </p:sp>
          </p:grpSp>
        </p:grpSp>
      </p:grpSp>
      <p:grpSp>
        <p:nvGrpSpPr>
          <p:cNvPr id="5" name="Группа 4"/>
          <p:cNvGrpSpPr/>
          <p:nvPr userDrawn="1"/>
        </p:nvGrpSpPr>
        <p:grpSpPr bwMode="auto">
          <a:xfrm>
            <a:off x="1" y="7916822"/>
            <a:ext cx="14630398" cy="348954"/>
            <a:chOff x="-26407" y="10555763"/>
            <a:chExt cx="7824547" cy="465273"/>
          </a:xfrm>
        </p:grpSpPr>
        <p:sp>
          <p:nvSpPr>
            <p:cNvPr id="464" name="Прямоугольник 463"/>
            <p:cNvSpPr/>
            <p:nvPr userDrawn="1"/>
          </p:nvSpPr>
          <p:spPr bwMode="auto">
            <a:xfrm>
              <a:off x="6414470" y="10559980"/>
              <a:ext cx="1382400" cy="45658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65" name="Прямоугольник 464"/>
            <p:cNvSpPr/>
            <p:nvPr userDrawn="1"/>
          </p:nvSpPr>
          <p:spPr bwMode="auto">
            <a:xfrm>
              <a:off x="6419193" y="10559980"/>
              <a:ext cx="460800" cy="46080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22000"/>
              </a:schemeClr>
            </a:solidFill>
            <a:ln>
              <a:noFill/>
            </a:ln>
          </p:spPr>
        </p:sp>
        <p:sp>
          <p:nvSpPr>
            <p:cNvPr id="466" name="Прямоугольник 465"/>
            <p:cNvSpPr/>
            <p:nvPr userDrawn="1"/>
          </p:nvSpPr>
          <p:spPr bwMode="auto">
            <a:xfrm>
              <a:off x="6877807" y="10559980"/>
              <a:ext cx="460800" cy="46080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0"/>
              </a:schemeClr>
            </a:solidFill>
            <a:ln>
              <a:noFill/>
            </a:ln>
          </p:spPr>
        </p:sp>
        <p:sp>
          <p:nvSpPr>
            <p:cNvPr id="467" name="Прямоугольник 466"/>
            <p:cNvSpPr/>
            <p:nvPr userDrawn="1"/>
          </p:nvSpPr>
          <p:spPr bwMode="auto">
            <a:xfrm>
              <a:off x="7337338" y="10559980"/>
              <a:ext cx="460800" cy="46080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  <p:sp>
          <p:nvSpPr>
            <p:cNvPr id="468" name="Прямоугольник 467"/>
            <p:cNvSpPr/>
            <p:nvPr userDrawn="1"/>
          </p:nvSpPr>
          <p:spPr bwMode="auto">
            <a:xfrm>
              <a:off x="5032070" y="10555763"/>
              <a:ext cx="1382400" cy="45658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469" name="Прямоугольник 468"/>
            <p:cNvSpPr/>
            <p:nvPr userDrawn="1"/>
          </p:nvSpPr>
          <p:spPr bwMode="auto">
            <a:xfrm>
              <a:off x="5036793" y="10555763"/>
              <a:ext cx="460800" cy="460800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22000"/>
              </a:schemeClr>
            </a:solidFill>
            <a:ln>
              <a:noFill/>
            </a:ln>
          </p:spPr>
        </p:sp>
        <p:sp>
          <p:nvSpPr>
            <p:cNvPr id="470" name="Прямоугольник 469"/>
            <p:cNvSpPr/>
            <p:nvPr userDrawn="1"/>
          </p:nvSpPr>
          <p:spPr bwMode="auto">
            <a:xfrm>
              <a:off x="5495407" y="10555763"/>
              <a:ext cx="460800" cy="460800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0"/>
              </a:schemeClr>
            </a:solidFill>
            <a:ln>
              <a:noFill/>
            </a:ln>
          </p:spPr>
        </p:sp>
        <p:sp>
          <p:nvSpPr>
            <p:cNvPr id="471" name="Прямоугольник 470"/>
            <p:cNvSpPr/>
            <p:nvPr userDrawn="1"/>
          </p:nvSpPr>
          <p:spPr bwMode="auto">
            <a:xfrm>
              <a:off x="5954938" y="10555763"/>
              <a:ext cx="460800" cy="460800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50000"/>
              </a:schemeClr>
            </a:solidFill>
            <a:ln>
              <a:noFill/>
            </a:ln>
          </p:spPr>
        </p:sp>
        <p:sp>
          <p:nvSpPr>
            <p:cNvPr id="472" name="Прямоугольник 471"/>
            <p:cNvSpPr/>
            <p:nvPr userDrawn="1"/>
          </p:nvSpPr>
          <p:spPr bwMode="auto">
            <a:xfrm>
              <a:off x="3648401" y="10559980"/>
              <a:ext cx="1382400" cy="45658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</p:sp>
        <p:sp>
          <p:nvSpPr>
            <p:cNvPr id="473" name="Прямоугольник 472"/>
            <p:cNvSpPr/>
            <p:nvPr userDrawn="1"/>
          </p:nvSpPr>
          <p:spPr bwMode="auto">
            <a:xfrm>
              <a:off x="3653124" y="10559980"/>
              <a:ext cx="460800" cy="460800"/>
            </a:xfrm>
            <a:prstGeom prst="rect">
              <a:avLst/>
            </a:prstGeom>
            <a:solidFill>
              <a:schemeClr val="accent2">
                <a:lumMod val="75000"/>
                <a:alpha val="46000"/>
              </a:schemeClr>
            </a:solidFill>
            <a:ln>
              <a:noFill/>
            </a:ln>
          </p:spPr>
        </p:sp>
        <p:sp>
          <p:nvSpPr>
            <p:cNvPr id="474" name="Прямоугольник 473"/>
            <p:cNvSpPr/>
            <p:nvPr userDrawn="1"/>
          </p:nvSpPr>
          <p:spPr bwMode="auto">
            <a:xfrm>
              <a:off x="4111738" y="10559980"/>
              <a:ext cx="460800" cy="46080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0000"/>
              </a:schemeClr>
            </a:solidFill>
            <a:ln>
              <a:noFill/>
            </a:ln>
          </p:spPr>
        </p:sp>
        <p:sp>
          <p:nvSpPr>
            <p:cNvPr id="475" name="Прямоугольник 474"/>
            <p:cNvSpPr/>
            <p:nvPr userDrawn="1"/>
          </p:nvSpPr>
          <p:spPr bwMode="auto">
            <a:xfrm>
              <a:off x="4571270" y="10559980"/>
              <a:ext cx="460800" cy="460800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76000"/>
              </a:schemeClr>
            </a:solidFill>
            <a:ln>
              <a:noFill/>
            </a:ln>
          </p:spPr>
        </p:sp>
        <p:sp>
          <p:nvSpPr>
            <p:cNvPr id="476" name="Прямоугольник 475"/>
            <p:cNvSpPr/>
            <p:nvPr userDrawn="1"/>
          </p:nvSpPr>
          <p:spPr bwMode="auto">
            <a:xfrm>
              <a:off x="2268964" y="10555763"/>
              <a:ext cx="1382400" cy="4565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</p:sp>
        <p:sp>
          <p:nvSpPr>
            <p:cNvPr id="477" name="Прямоугольник 476"/>
            <p:cNvSpPr/>
            <p:nvPr userDrawn="1"/>
          </p:nvSpPr>
          <p:spPr bwMode="auto">
            <a:xfrm>
              <a:off x="2273688" y="10555763"/>
              <a:ext cx="460800" cy="46080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35000"/>
              </a:schemeClr>
            </a:solidFill>
            <a:ln>
              <a:noFill/>
            </a:ln>
          </p:spPr>
        </p:sp>
        <p:sp>
          <p:nvSpPr>
            <p:cNvPr id="478" name="Прямоугольник 477"/>
            <p:cNvSpPr/>
            <p:nvPr userDrawn="1"/>
          </p:nvSpPr>
          <p:spPr bwMode="auto">
            <a:xfrm>
              <a:off x="2732302" y="10555763"/>
              <a:ext cx="460800" cy="46080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0"/>
              </a:schemeClr>
            </a:solidFill>
            <a:ln>
              <a:noFill/>
            </a:ln>
          </p:spPr>
        </p:sp>
        <p:sp>
          <p:nvSpPr>
            <p:cNvPr id="479" name="Прямоугольник 478"/>
            <p:cNvSpPr/>
            <p:nvPr userDrawn="1"/>
          </p:nvSpPr>
          <p:spPr bwMode="auto">
            <a:xfrm>
              <a:off x="3191833" y="10555763"/>
              <a:ext cx="460800" cy="46080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  <p:sp>
          <p:nvSpPr>
            <p:cNvPr id="480" name="Прямоугольник 479"/>
            <p:cNvSpPr/>
            <p:nvPr userDrawn="1"/>
          </p:nvSpPr>
          <p:spPr bwMode="auto">
            <a:xfrm>
              <a:off x="890386" y="10555763"/>
              <a:ext cx="1382400" cy="4608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</p:sp>
        <p:sp>
          <p:nvSpPr>
            <p:cNvPr id="481" name="Прямоугольник 480"/>
            <p:cNvSpPr/>
            <p:nvPr userDrawn="1"/>
          </p:nvSpPr>
          <p:spPr bwMode="auto">
            <a:xfrm>
              <a:off x="895110" y="10555763"/>
              <a:ext cx="460800" cy="4608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3999"/>
              </a:schemeClr>
            </a:solidFill>
            <a:ln>
              <a:noFill/>
            </a:ln>
          </p:spPr>
        </p:sp>
        <p:sp>
          <p:nvSpPr>
            <p:cNvPr id="482" name="Прямоугольник 481"/>
            <p:cNvSpPr/>
            <p:nvPr userDrawn="1"/>
          </p:nvSpPr>
          <p:spPr bwMode="auto">
            <a:xfrm>
              <a:off x="1353724" y="10555763"/>
              <a:ext cx="460800" cy="4608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23000"/>
              </a:schemeClr>
            </a:solidFill>
            <a:ln>
              <a:noFill/>
            </a:ln>
          </p:spPr>
        </p:sp>
        <p:sp>
          <p:nvSpPr>
            <p:cNvPr id="483" name="Прямоугольник 482"/>
            <p:cNvSpPr/>
            <p:nvPr userDrawn="1"/>
          </p:nvSpPr>
          <p:spPr bwMode="auto">
            <a:xfrm>
              <a:off x="1813255" y="10555763"/>
              <a:ext cx="460800" cy="460800"/>
            </a:xfrm>
            <a:prstGeom prst="rect">
              <a:avLst/>
            </a:prstGeom>
            <a:solidFill>
              <a:schemeClr val="accent4">
                <a:lumMod val="20000"/>
                <a:lumOff val="80000"/>
                <a:alpha val="26999"/>
              </a:schemeClr>
            </a:solidFill>
            <a:ln>
              <a:noFill/>
            </a:ln>
          </p:spPr>
        </p:sp>
        <p:sp>
          <p:nvSpPr>
            <p:cNvPr id="484" name="Прямоугольник 483"/>
            <p:cNvSpPr/>
            <p:nvPr userDrawn="1"/>
          </p:nvSpPr>
          <p:spPr bwMode="auto">
            <a:xfrm>
              <a:off x="-26407" y="10560236"/>
              <a:ext cx="924500" cy="4563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85" name="Прямоугольник 484"/>
            <p:cNvSpPr/>
            <p:nvPr userDrawn="1"/>
          </p:nvSpPr>
          <p:spPr bwMode="auto">
            <a:xfrm>
              <a:off x="-20967" y="10560236"/>
              <a:ext cx="460800" cy="46080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0"/>
              </a:schemeClr>
            </a:solidFill>
            <a:ln>
              <a:noFill/>
            </a:ln>
          </p:spPr>
        </p:sp>
        <p:sp>
          <p:nvSpPr>
            <p:cNvPr id="486" name="Прямоугольник 485"/>
            <p:cNvSpPr/>
            <p:nvPr userDrawn="1"/>
          </p:nvSpPr>
          <p:spPr bwMode="auto">
            <a:xfrm>
              <a:off x="438563" y="10560236"/>
              <a:ext cx="460800" cy="46080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/>
              <a:t>Образец текста</a:t>
            </a:r>
            <a:endParaRPr/>
          </a:p>
          <a:p>
            <a:pPr lvl="1">
              <a:defRPr/>
            </a:pPr>
            <a:r>
              <a:rPr/>
              <a:t>Второй уровень</a:t>
            </a:r>
            <a:endParaRPr/>
          </a:p>
          <a:p>
            <a:pPr lvl="2">
              <a:defRPr/>
            </a:pPr>
            <a:r>
              <a:rPr/>
              <a:t>Третий уровень</a:t>
            </a:r>
            <a:endParaRPr/>
          </a:p>
          <a:p>
            <a:pPr lvl="3">
              <a:defRPr/>
            </a:pPr>
            <a:r>
              <a:rPr/>
              <a:t>Четвертый уровень</a:t>
            </a:r>
            <a:endParaRPr/>
          </a:p>
          <a:p>
            <a:pPr lvl="4">
              <a:defRPr/>
            </a:pPr>
            <a:r>
              <a:rPr/>
              <a:t>Пятый уровень</a:t>
            </a:r>
            <a:endParaRPr/>
          </a:p>
        </p:txBody>
      </p:sp>
      <p:sp>
        <p:nvSpPr>
          <p:cNvPr id="4" name="Дата 14"/>
          <p:cNvSpPr>
            <a:spLocks noGrp="1"/>
          </p:cNvSpPr>
          <p:nvPr>
            <p:ph type="dt" sz="half" idx="10"/>
          </p:nvPr>
        </p:nvSpPr>
        <p:spPr bwMode="auto">
          <a:xfrm>
            <a:off x="728713" y="7331409"/>
            <a:ext cx="3413759" cy="438150"/>
          </a:xfrm>
        </p:spPr>
        <p:txBody>
          <a:bodyPr/>
          <a:lstStyle/>
          <a:p>
            <a:pPr>
              <a:defRPr/>
            </a:pPr>
            <a:fld id="{51E84241-D031-42DE-84E4-CC10C30232F4}" type="datetimeFigureOut">
              <a:rPr/>
              <a:t/>
            </a:fld>
            <a:endParaRPr/>
          </a:p>
        </p:txBody>
      </p:sp>
      <p:sp>
        <p:nvSpPr>
          <p:cNvPr id="5" name="Нижний колонтитул 15"/>
          <p:cNvSpPr>
            <a:spLocks noGrp="1"/>
          </p:cNvSpPr>
          <p:nvPr>
            <p:ph type="ftr" sz="quarter" idx="11"/>
          </p:nvPr>
        </p:nvSpPr>
        <p:spPr bwMode="auto">
          <a:xfrm>
            <a:off x="9310662" y="7359402"/>
            <a:ext cx="4632959" cy="438150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>
          <a:xfrm>
            <a:off x="6228475" y="7359402"/>
            <a:ext cx="1143161" cy="438150"/>
          </a:xfrm>
        </p:spPr>
        <p:txBody>
          <a:bodyPr/>
          <a:lstStyle/>
          <a:p>
            <a:pPr>
              <a:defRPr/>
            </a:pPr>
            <a:fld id="{91974DF9-AD47-4691-BA21-BBFCE3637A9A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48070" y="1176874"/>
            <a:ext cx="13134259" cy="1202441"/>
          </a:xfrm>
          <a:prstGeom prst="rect">
            <a:avLst/>
          </a:prstGeom>
          <a:noFill/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748070" y="2473017"/>
            <a:ext cx="13134259" cy="4752527"/>
          </a:xfrm>
        </p:spPr>
        <p:txBody>
          <a:bodyPr anchor="t" anchorCtr="0"/>
          <a:lstStyle>
            <a:lvl1pPr marL="0" indent="0"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/>
              <a:t/>
            </a:fld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1974DF9-AD47-4691-BA21-BBFCE3637A9A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731519" y="1707980"/>
            <a:ext cx="6461759" cy="54311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  <a:p>
            <a:pPr lvl="1">
              <a:defRPr/>
            </a:pPr>
            <a:r>
              <a:rPr/>
              <a:t>Второй уровень</a:t>
            </a:r>
            <a:endParaRPr/>
          </a:p>
          <a:p>
            <a:pPr lvl="2">
              <a:defRPr/>
            </a:pPr>
            <a:r>
              <a:rPr/>
              <a:t>Третий уровень</a:t>
            </a:r>
            <a:endParaRPr/>
          </a:p>
          <a:p>
            <a:pPr lvl="3">
              <a:defRPr/>
            </a:pPr>
            <a:r>
              <a:rPr/>
              <a:t>Четвертый уровень</a:t>
            </a:r>
            <a:endParaRPr/>
          </a:p>
          <a:p>
            <a:pPr lvl="4">
              <a:defRPr/>
            </a:pPr>
            <a:r>
              <a:rPr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7437119" y="1707980"/>
            <a:ext cx="6461759" cy="54311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  <a:p>
            <a:pPr lvl="1">
              <a:defRPr/>
            </a:pPr>
            <a:r>
              <a:rPr/>
              <a:t>Второй уровень</a:t>
            </a:r>
            <a:endParaRPr/>
          </a:p>
          <a:p>
            <a:pPr lvl="2">
              <a:defRPr/>
            </a:pPr>
            <a:r>
              <a:rPr/>
              <a:t>Третий уровень</a:t>
            </a:r>
            <a:endParaRPr/>
          </a:p>
          <a:p>
            <a:pPr lvl="3">
              <a:defRPr/>
            </a:pPr>
            <a:r>
              <a:rPr/>
              <a:t>Четвертый уровень</a:t>
            </a:r>
            <a:endParaRPr/>
          </a:p>
          <a:p>
            <a:pPr lvl="4">
              <a:defRPr/>
            </a:pPr>
            <a:r>
              <a:rPr/>
              <a:t>Пятый уровень</a:t>
            </a:r>
            <a:endParaRPr/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/>
              <a:t/>
            </a:fld>
            <a:endParaRPr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1974DF9-AD47-4691-BA21-BBFCE3637A9A}" type="slidenum">
              <a:rPr/>
              <a:t/>
            </a:fld>
            <a:endParaRPr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731519" y="1695331"/>
            <a:ext cx="6464300" cy="76771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731519" y="2463046"/>
            <a:ext cx="6464300" cy="474154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  <a:p>
            <a:pPr lvl="1">
              <a:defRPr/>
            </a:pPr>
            <a:r>
              <a:rPr/>
              <a:t>Второй уровень</a:t>
            </a:r>
            <a:endParaRPr/>
          </a:p>
          <a:p>
            <a:pPr lvl="2">
              <a:defRPr/>
            </a:pPr>
            <a:r>
              <a:rPr/>
              <a:t>Третий уровень</a:t>
            </a:r>
            <a:endParaRPr/>
          </a:p>
          <a:p>
            <a:pPr lvl="3">
              <a:defRPr/>
            </a:pPr>
            <a:r>
              <a:rPr/>
              <a:t>Четвертый уровень</a:t>
            </a:r>
            <a:endParaRPr/>
          </a:p>
          <a:p>
            <a:pPr lvl="4">
              <a:defRPr/>
            </a:pPr>
            <a:r>
              <a:rPr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7432041" y="1695331"/>
            <a:ext cx="6466839" cy="76771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7432041" y="2463046"/>
            <a:ext cx="6466839" cy="474154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  <a:p>
            <a:pPr lvl="1">
              <a:defRPr/>
            </a:pPr>
            <a:r>
              <a:rPr/>
              <a:t>Второй уровень</a:t>
            </a:r>
            <a:endParaRPr/>
          </a:p>
          <a:p>
            <a:pPr lvl="2">
              <a:defRPr/>
            </a:pPr>
            <a:r>
              <a:rPr/>
              <a:t>Третий уровень</a:t>
            </a:r>
            <a:endParaRPr/>
          </a:p>
          <a:p>
            <a:pPr lvl="3">
              <a:defRPr/>
            </a:pPr>
            <a:r>
              <a:rPr/>
              <a:t>Четвертый уровень</a:t>
            </a:r>
            <a:endParaRPr/>
          </a:p>
          <a:p>
            <a:pPr lvl="4">
              <a:defRPr/>
            </a:pPr>
            <a:r>
              <a:rPr/>
              <a:t>Пятый уровень</a:t>
            </a:r>
            <a:endParaRPr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/>
              <a:t/>
            </a:fld>
            <a:endParaRPr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1974DF9-AD47-4691-BA21-BBFCE3637A9A}" type="slidenum">
              <a:rPr/>
              <a:t/>
            </a:fld>
            <a:endParaRPr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/>
              <a:t/>
            </a:fld>
            <a:endParaRPr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1974DF9-AD47-4691-BA21-BBFCE3637A9A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/>
              <a:t/>
            </a:fld>
            <a:endParaRPr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1" name="Номер слайда 20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1974DF9-AD47-4691-BA21-BBFCE3637A9A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817433" y="1436103"/>
            <a:ext cx="8180108" cy="5789442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  <a:p>
            <a:pPr lvl="1">
              <a:defRPr/>
            </a:pPr>
            <a:r>
              <a:rPr/>
              <a:t>Второй уровень</a:t>
            </a:r>
            <a:endParaRPr/>
          </a:p>
          <a:p>
            <a:pPr lvl="2">
              <a:defRPr/>
            </a:pPr>
            <a:r>
              <a:rPr/>
              <a:t>Третий уровень</a:t>
            </a:r>
            <a:endParaRPr/>
          </a:p>
          <a:p>
            <a:pPr lvl="3">
              <a:defRPr/>
            </a:pPr>
            <a:r>
              <a:rPr/>
              <a:t>Четвертый уровень</a:t>
            </a:r>
            <a:endParaRPr/>
          </a:p>
          <a:p>
            <a:pPr lvl="4">
              <a:defRPr/>
            </a:pPr>
            <a:r>
              <a:rPr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748071" y="1436103"/>
            <a:ext cx="4813300" cy="578944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/>
              <a:t/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B5AA3AA-5EA9-4976-BF6C-9891F6110747}" type="slidenum">
              <a:rPr/>
              <a:t/>
            </a:fld>
            <a:endParaRPr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867660" y="5756582"/>
            <a:ext cx="8778239" cy="691276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2867660" y="1436102"/>
            <a:ext cx="8778239" cy="423407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/>
              <a:t>Вставка рисунка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2867660" y="6534268"/>
            <a:ext cx="8778239" cy="6035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/>
              <a:t/>
            </a:fld>
            <a:endParaRPr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1974DF9-AD47-4691-BA21-BBFCE3637A9A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/>
              <a:t>Образец текста</a:t>
            </a:r>
            <a:endParaRPr/>
          </a:p>
          <a:p>
            <a:pPr lvl="1">
              <a:defRPr/>
            </a:pPr>
            <a:r>
              <a:rPr/>
              <a:t>Второй уровень</a:t>
            </a:r>
            <a:endParaRPr/>
          </a:p>
          <a:p>
            <a:pPr lvl="2">
              <a:defRPr/>
            </a:pPr>
            <a:r>
              <a:rPr/>
              <a:t>Третий уровень</a:t>
            </a:r>
            <a:endParaRPr/>
          </a:p>
          <a:p>
            <a:pPr lvl="3">
              <a:defRPr/>
            </a:pPr>
            <a:r>
              <a:rPr/>
              <a:t>Четвертый уровень</a:t>
            </a:r>
            <a:endParaRPr/>
          </a:p>
          <a:p>
            <a:pPr lvl="4">
              <a:defRPr/>
            </a:pPr>
            <a:r>
              <a:rPr/>
              <a:t>Пятый уровень</a:t>
            </a:r>
            <a:endParaRPr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/>
              <a:t/>
            </a:fld>
            <a:endParaRPr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1974DF9-AD47-4691-BA21-BBFCE3637A9A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10607040" y="1176874"/>
            <a:ext cx="3291839" cy="6048671"/>
          </a:xfrm>
        </p:spPr>
        <p:txBody>
          <a:bodyPr vert="eaVert"/>
          <a:lstStyle>
            <a:lvl1pPr>
              <a:defRPr b="1"/>
            </a:lvl1pPr>
          </a:lstStyle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731519" y="1176873"/>
            <a:ext cx="9631679" cy="6048673"/>
          </a:xfrm>
        </p:spPr>
        <p:txBody>
          <a:bodyPr vert="eaVert"/>
          <a:lstStyle/>
          <a:p>
            <a:pPr lvl="0">
              <a:defRPr/>
            </a:pPr>
            <a:r>
              <a:rPr/>
              <a:t>Образец текста</a:t>
            </a:r>
            <a:endParaRPr/>
          </a:p>
          <a:p>
            <a:pPr lvl="1">
              <a:defRPr/>
            </a:pPr>
            <a:r>
              <a:rPr/>
              <a:t>Второй уровень</a:t>
            </a:r>
            <a:endParaRPr/>
          </a:p>
          <a:p>
            <a:pPr lvl="2">
              <a:defRPr/>
            </a:pPr>
            <a:r>
              <a:rPr/>
              <a:t>Третий уровень</a:t>
            </a:r>
            <a:endParaRPr/>
          </a:p>
          <a:p>
            <a:pPr lvl="3">
              <a:defRPr/>
            </a:pPr>
            <a:r>
              <a:rPr/>
              <a:t>Четвертый уровень</a:t>
            </a:r>
            <a:endParaRPr/>
          </a:p>
          <a:p>
            <a:pPr lvl="4">
              <a:defRPr/>
            </a:pPr>
            <a:r>
              <a:rPr/>
              <a:t>Пятый уровень</a:t>
            </a:r>
            <a:endParaRPr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/>
              <a:t/>
            </a:fld>
            <a:endParaRPr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1974DF9-AD47-4691-BA21-BBFCE3637A9A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6" name="Прямоугольник 245"/>
          <p:cNvSpPr/>
          <p:nvPr userDrawn="1"/>
        </p:nvSpPr>
        <p:spPr bwMode="auto">
          <a:xfrm>
            <a:off x="910891" y="-10087"/>
            <a:ext cx="1373495" cy="10367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351" name="Прямоугольник 350"/>
          <p:cNvSpPr/>
          <p:nvPr userDrawn="1"/>
        </p:nvSpPr>
        <p:spPr bwMode="auto">
          <a:xfrm>
            <a:off x="1" y="-6732"/>
            <a:ext cx="918545" cy="10367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grpSp>
        <p:nvGrpSpPr>
          <p:cNvPr id="7" name="Group 6"/>
          <p:cNvGrpSpPr/>
          <p:nvPr userDrawn="1"/>
        </p:nvGrpSpPr>
        <p:grpSpPr bwMode="auto">
          <a:xfrm>
            <a:off x="2" y="-10086"/>
            <a:ext cx="14638990" cy="1041118"/>
            <a:chOff x="1" y="-13449"/>
            <a:chExt cx="14638990" cy="1388158"/>
          </a:xfrm>
        </p:grpSpPr>
        <p:grpSp>
          <p:nvGrpSpPr>
            <p:cNvPr id="113" name="Группа 112"/>
            <p:cNvGrpSpPr/>
            <p:nvPr userDrawn="1"/>
          </p:nvGrpSpPr>
          <p:grpSpPr bwMode="auto">
            <a:xfrm>
              <a:off x="13263524" y="-7691"/>
              <a:ext cx="1375467" cy="1376641"/>
              <a:chOff x="10782347" y="2650118"/>
              <a:chExt cx="1384383" cy="1382400"/>
            </a:xfrm>
          </p:grpSpPr>
          <p:sp>
            <p:nvSpPr>
              <p:cNvPr id="6" name="Прямоугольник 5"/>
              <p:cNvSpPr/>
              <p:nvPr userDrawn="1"/>
            </p:nvSpPr>
            <p:spPr bwMode="auto">
              <a:xfrm>
                <a:off x="10783062" y="2650118"/>
                <a:ext cx="1382400" cy="1382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grpSp>
            <p:nvGrpSpPr>
              <p:cNvPr id="5" name="Группа 4"/>
              <p:cNvGrpSpPr/>
              <p:nvPr userDrawn="1"/>
            </p:nvGrpSpPr>
            <p:grpSpPr bwMode="auto">
              <a:xfrm>
                <a:off x="10782347" y="2650118"/>
                <a:ext cx="1384383" cy="1382400"/>
                <a:chOff x="10782347" y="2650118"/>
                <a:chExt cx="1384383" cy="1382400"/>
              </a:xfrm>
            </p:grpSpPr>
            <p:sp>
              <p:nvSpPr>
                <p:cNvPr id="158" name="Прямоугольник 157"/>
                <p:cNvSpPr/>
                <p:nvPr userDrawn="1"/>
              </p:nvSpPr>
              <p:spPr bwMode="auto">
                <a:xfrm>
                  <a:off x="10782347" y="3110918"/>
                  <a:ext cx="460800" cy="460800"/>
                </a:xfrm>
                <a:prstGeom prst="rect">
                  <a:avLst/>
                </a:prstGeom>
                <a:solidFill>
                  <a:schemeClr val="accent5">
                    <a:lumMod val="75000"/>
                    <a:alpha val="45000"/>
                  </a:schemeClr>
                </a:solidFill>
                <a:ln>
                  <a:noFill/>
                </a:ln>
              </p:spPr>
            </p:sp>
            <p:sp>
              <p:nvSpPr>
                <p:cNvPr id="159" name="Прямоугольник 158"/>
                <p:cNvSpPr/>
                <p:nvPr userDrawn="1"/>
              </p:nvSpPr>
              <p:spPr bwMode="auto">
                <a:xfrm>
                  <a:off x="11240961" y="3110918"/>
                  <a:ext cx="460800" cy="460800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  <a:alpha val="60000"/>
                  </a:schemeClr>
                </a:solidFill>
                <a:ln>
                  <a:noFill/>
                </a:ln>
              </p:spPr>
            </p:sp>
            <p:sp>
              <p:nvSpPr>
                <p:cNvPr id="160" name="Прямоугольник 159"/>
                <p:cNvSpPr/>
                <p:nvPr userDrawn="1"/>
              </p:nvSpPr>
              <p:spPr bwMode="auto">
                <a:xfrm>
                  <a:off x="11700492" y="3110918"/>
                  <a:ext cx="460800" cy="460800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  <a:alpha val="45000"/>
                  </a:schemeClr>
                </a:solidFill>
                <a:ln>
                  <a:noFill/>
                </a:ln>
              </p:spPr>
            </p:sp>
            <p:sp>
              <p:nvSpPr>
                <p:cNvPr id="161" name="Прямоугольник 160"/>
                <p:cNvSpPr/>
                <p:nvPr userDrawn="1"/>
              </p:nvSpPr>
              <p:spPr bwMode="auto">
                <a:xfrm>
                  <a:off x="10787785" y="26501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  <a:alpha val="22000"/>
                  </a:schemeClr>
                </a:solidFill>
                <a:ln>
                  <a:noFill/>
                </a:ln>
              </p:spPr>
            </p:sp>
            <p:sp>
              <p:nvSpPr>
                <p:cNvPr id="162" name="Прямоугольник 161"/>
                <p:cNvSpPr/>
                <p:nvPr userDrawn="1"/>
              </p:nvSpPr>
              <p:spPr bwMode="auto">
                <a:xfrm>
                  <a:off x="11246399" y="26501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  <a:alpha val="0"/>
                  </a:schemeClr>
                </a:solidFill>
                <a:ln>
                  <a:noFill/>
                </a:ln>
              </p:spPr>
            </p:sp>
            <p:sp>
              <p:nvSpPr>
                <p:cNvPr id="163" name="Прямоугольник 162"/>
                <p:cNvSpPr/>
                <p:nvPr userDrawn="1"/>
              </p:nvSpPr>
              <p:spPr bwMode="auto">
                <a:xfrm>
                  <a:off x="11705931" y="26501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  <a:alpha val="50000"/>
                  </a:schemeClr>
                </a:solidFill>
                <a:ln>
                  <a:noFill/>
                </a:ln>
              </p:spPr>
            </p:sp>
            <p:sp>
              <p:nvSpPr>
                <p:cNvPr id="164" name="Прямоугольник 163"/>
                <p:cNvSpPr/>
                <p:nvPr userDrawn="1"/>
              </p:nvSpPr>
              <p:spPr bwMode="auto">
                <a:xfrm>
                  <a:off x="10786516" y="35717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</p:sp>
            <p:sp>
              <p:nvSpPr>
                <p:cNvPr id="165" name="Прямоугольник 164"/>
                <p:cNvSpPr/>
                <p:nvPr userDrawn="1"/>
              </p:nvSpPr>
              <p:spPr bwMode="auto">
                <a:xfrm>
                  <a:off x="11245131" y="3571718"/>
                  <a:ext cx="460800" cy="460800"/>
                </a:xfrm>
                <a:prstGeom prst="rect">
                  <a:avLst/>
                </a:prstGeom>
                <a:solidFill>
                  <a:schemeClr val="tx2">
                    <a:lumMod val="75000"/>
                    <a:alpha val="0"/>
                  </a:schemeClr>
                </a:solidFill>
                <a:ln>
                  <a:noFill/>
                </a:ln>
              </p:spPr>
            </p:sp>
            <p:sp>
              <p:nvSpPr>
                <p:cNvPr id="166" name="Прямоугольник 165"/>
                <p:cNvSpPr/>
                <p:nvPr userDrawn="1"/>
              </p:nvSpPr>
              <p:spPr bwMode="auto">
                <a:xfrm>
                  <a:off x="11704662" y="3571718"/>
                  <a:ext cx="460800" cy="460800"/>
                </a:xfrm>
                <a:prstGeom prst="rect">
                  <a:avLst/>
                </a:prstGeom>
                <a:solidFill>
                  <a:schemeClr val="tx2">
                    <a:lumMod val="75000"/>
                    <a:alpha val="20000"/>
                  </a:schemeClr>
                </a:solidFill>
                <a:ln>
                  <a:noFill/>
                </a:ln>
              </p:spPr>
            </p:sp>
          </p:grpSp>
        </p:grpSp>
        <p:grpSp>
          <p:nvGrpSpPr>
            <p:cNvPr id="191" name="Группа 190"/>
            <p:cNvGrpSpPr/>
            <p:nvPr userDrawn="1"/>
          </p:nvGrpSpPr>
          <p:grpSpPr bwMode="auto">
            <a:xfrm>
              <a:off x="11890739" y="-11908"/>
              <a:ext cx="1374756" cy="1382400"/>
              <a:chOff x="10783062" y="2650118"/>
              <a:chExt cx="1383668" cy="1382400"/>
            </a:xfrm>
          </p:grpSpPr>
          <p:sp>
            <p:nvSpPr>
              <p:cNvPr id="192" name="Прямоугольник 191"/>
              <p:cNvSpPr/>
              <p:nvPr userDrawn="1"/>
            </p:nvSpPr>
            <p:spPr bwMode="auto">
              <a:xfrm>
                <a:off x="10783062" y="2650118"/>
                <a:ext cx="1382400" cy="1382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grpSp>
            <p:nvGrpSpPr>
              <p:cNvPr id="193" name="Группа 192"/>
              <p:cNvGrpSpPr/>
              <p:nvPr userDrawn="1"/>
            </p:nvGrpSpPr>
            <p:grpSpPr bwMode="auto">
              <a:xfrm>
                <a:off x="10786516" y="2650118"/>
                <a:ext cx="1380214" cy="1382400"/>
                <a:chOff x="10786516" y="2650118"/>
                <a:chExt cx="1380214" cy="1382400"/>
              </a:xfrm>
            </p:grpSpPr>
            <p:sp>
              <p:nvSpPr>
                <p:cNvPr id="194" name="Прямоугольник 193"/>
                <p:cNvSpPr/>
                <p:nvPr userDrawn="1"/>
              </p:nvSpPr>
              <p:spPr bwMode="auto">
                <a:xfrm>
                  <a:off x="10787785" y="3110918"/>
                  <a:ext cx="460800" cy="460800"/>
                </a:xfrm>
                <a:prstGeom prst="rect">
                  <a:avLst/>
                </a:prstGeom>
                <a:solidFill>
                  <a:schemeClr val="accent5">
                    <a:lumMod val="75000"/>
                    <a:alpha val="20000"/>
                  </a:schemeClr>
                </a:solidFill>
                <a:ln>
                  <a:noFill/>
                </a:ln>
              </p:spPr>
            </p:sp>
            <p:sp>
              <p:nvSpPr>
                <p:cNvPr id="195" name="Прямоугольник 194"/>
                <p:cNvSpPr/>
                <p:nvPr userDrawn="1"/>
              </p:nvSpPr>
              <p:spPr bwMode="auto">
                <a:xfrm>
                  <a:off x="11246399" y="3110918"/>
                  <a:ext cx="460800" cy="460800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  <a:alpha val="40000"/>
                  </a:schemeClr>
                </a:solidFill>
                <a:ln>
                  <a:noFill/>
                </a:ln>
              </p:spPr>
            </p:sp>
            <p:sp>
              <p:nvSpPr>
                <p:cNvPr id="196" name="Прямоугольник 195"/>
                <p:cNvSpPr/>
                <p:nvPr userDrawn="1"/>
              </p:nvSpPr>
              <p:spPr bwMode="auto">
                <a:xfrm>
                  <a:off x="11705931" y="3110918"/>
                  <a:ext cx="460800" cy="460800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  <a:alpha val="30000"/>
                  </a:schemeClr>
                </a:solidFill>
                <a:ln>
                  <a:noFill/>
                </a:ln>
              </p:spPr>
            </p:sp>
            <p:sp>
              <p:nvSpPr>
                <p:cNvPr id="197" name="Прямоугольник 196"/>
                <p:cNvSpPr/>
                <p:nvPr userDrawn="1"/>
              </p:nvSpPr>
              <p:spPr bwMode="auto">
                <a:xfrm>
                  <a:off x="10787785" y="2650118"/>
                  <a:ext cx="460800" cy="460800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  <a:alpha val="22000"/>
                  </a:schemeClr>
                </a:solidFill>
                <a:ln>
                  <a:noFill/>
                </a:ln>
              </p:spPr>
            </p:sp>
            <p:sp>
              <p:nvSpPr>
                <p:cNvPr id="198" name="Прямоугольник 197"/>
                <p:cNvSpPr/>
                <p:nvPr userDrawn="1"/>
              </p:nvSpPr>
              <p:spPr bwMode="auto">
                <a:xfrm>
                  <a:off x="11246399" y="2650118"/>
                  <a:ext cx="460800" cy="460800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  <a:alpha val="0"/>
                  </a:schemeClr>
                </a:solidFill>
                <a:ln>
                  <a:noFill/>
                </a:ln>
              </p:spPr>
            </p:sp>
            <p:sp>
              <p:nvSpPr>
                <p:cNvPr id="199" name="Прямоугольник 198"/>
                <p:cNvSpPr/>
                <p:nvPr userDrawn="1"/>
              </p:nvSpPr>
              <p:spPr bwMode="auto">
                <a:xfrm>
                  <a:off x="11705931" y="2650118"/>
                  <a:ext cx="460800" cy="460800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  <a:alpha val="50000"/>
                  </a:schemeClr>
                </a:solidFill>
                <a:ln>
                  <a:noFill/>
                </a:ln>
              </p:spPr>
            </p:sp>
            <p:sp>
              <p:nvSpPr>
                <p:cNvPr id="200" name="Прямоугольник 199"/>
                <p:cNvSpPr/>
                <p:nvPr userDrawn="1"/>
              </p:nvSpPr>
              <p:spPr bwMode="auto">
                <a:xfrm>
                  <a:off x="10786516" y="3571718"/>
                  <a:ext cx="460800" cy="460800"/>
                </a:xfrm>
                <a:prstGeom prst="rect">
                  <a:avLst/>
                </a:prstGeom>
                <a:solidFill>
                  <a:schemeClr val="accent3">
                    <a:lumMod val="50000"/>
                    <a:alpha val="20000"/>
                  </a:schemeClr>
                </a:solidFill>
                <a:ln>
                  <a:noFill/>
                </a:ln>
              </p:spPr>
            </p:sp>
            <p:sp>
              <p:nvSpPr>
                <p:cNvPr id="201" name="Прямоугольник 200"/>
                <p:cNvSpPr/>
                <p:nvPr userDrawn="1"/>
              </p:nvSpPr>
              <p:spPr bwMode="auto">
                <a:xfrm>
                  <a:off x="11245131" y="3571718"/>
                  <a:ext cx="460800" cy="46080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</p:sp>
            <p:sp>
              <p:nvSpPr>
                <p:cNvPr id="202" name="Прямоугольник 201"/>
                <p:cNvSpPr/>
                <p:nvPr userDrawn="1"/>
              </p:nvSpPr>
              <p:spPr bwMode="auto">
                <a:xfrm>
                  <a:off x="11704662" y="3571718"/>
                  <a:ext cx="460800" cy="460800"/>
                </a:xfrm>
                <a:prstGeom prst="rect">
                  <a:avLst/>
                </a:prstGeom>
                <a:solidFill>
                  <a:schemeClr val="accent3">
                    <a:lumMod val="75000"/>
                    <a:alpha val="20000"/>
                  </a:schemeClr>
                </a:solidFill>
                <a:ln>
                  <a:noFill/>
                </a:ln>
              </p:spPr>
            </p:sp>
          </p:grpSp>
        </p:grpSp>
        <p:grpSp>
          <p:nvGrpSpPr>
            <p:cNvPr id="203" name="Группа 202"/>
            <p:cNvGrpSpPr/>
            <p:nvPr userDrawn="1"/>
          </p:nvGrpSpPr>
          <p:grpSpPr bwMode="auto">
            <a:xfrm>
              <a:off x="10515982" y="-7691"/>
              <a:ext cx="1378899" cy="1382400"/>
              <a:chOff x="10783062" y="2650118"/>
              <a:chExt cx="1387838" cy="1382400"/>
            </a:xfrm>
          </p:grpSpPr>
          <p:sp>
            <p:nvSpPr>
              <p:cNvPr id="204" name="Прямоугольник 203"/>
              <p:cNvSpPr/>
              <p:nvPr userDrawn="1"/>
            </p:nvSpPr>
            <p:spPr bwMode="auto">
              <a:xfrm>
                <a:off x="10783062" y="2650118"/>
                <a:ext cx="1382400" cy="13824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</p:sp>
          <p:grpSp>
            <p:nvGrpSpPr>
              <p:cNvPr id="205" name="Группа 204"/>
              <p:cNvGrpSpPr/>
              <p:nvPr userDrawn="1"/>
            </p:nvGrpSpPr>
            <p:grpSpPr bwMode="auto">
              <a:xfrm>
                <a:off x="10786516" y="2650118"/>
                <a:ext cx="1384383" cy="1382400"/>
                <a:chOff x="10786516" y="2650118"/>
                <a:chExt cx="1384383" cy="1382400"/>
              </a:xfrm>
            </p:grpSpPr>
            <p:sp>
              <p:nvSpPr>
                <p:cNvPr id="206" name="Прямоугольник 205"/>
                <p:cNvSpPr/>
                <p:nvPr userDrawn="1"/>
              </p:nvSpPr>
              <p:spPr bwMode="auto">
                <a:xfrm>
                  <a:off x="10787785" y="3110918"/>
                  <a:ext cx="460800" cy="460800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  <a:alpha val="70000"/>
                  </a:schemeClr>
                </a:solidFill>
                <a:ln>
                  <a:noFill/>
                </a:ln>
              </p:spPr>
            </p:sp>
            <p:sp>
              <p:nvSpPr>
                <p:cNvPr id="207" name="Прямоугольник 206"/>
                <p:cNvSpPr/>
                <p:nvPr userDrawn="1"/>
              </p:nvSpPr>
              <p:spPr bwMode="auto">
                <a:xfrm>
                  <a:off x="11246399" y="3110918"/>
                  <a:ext cx="460800" cy="4608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  <a:alpha val="62000"/>
                  </a:schemeClr>
                </a:solidFill>
                <a:ln>
                  <a:noFill/>
                </a:ln>
              </p:spPr>
            </p:sp>
            <p:sp>
              <p:nvSpPr>
                <p:cNvPr id="208" name="Прямоугольник 207"/>
                <p:cNvSpPr/>
                <p:nvPr userDrawn="1"/>
              </p:nvSpPr>
              <p:spPr bwMode="auto">
                <a:xfrm>
                  <a:off x="11705931" y="3110918"/>
                  <a:ext cx="460800" cy="460800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  <a:alpha val="55000"/>
                  </a:schemeClr>
                </a:solidFill>
                <a:ln>
                  <a:noFill/>
                </a:ln>
              </p:spPr>
            </p:sp>
            <p:sp>
              <p:nvSpPr>
                <p:cNvPr id="209" name="Прямоугольник 208"/>
                <p:cNvSpPr/>
                <p:nvPr userDrawn="1"/>
              </p:nvSpPr>
              <p:spPr bwMode="auto">
                <a:xfrm>
                  <a:off x="10787785" y="2650118"/>
                  <a:ext cx="460800" cy="460800"/>
                </a:xfrm>
                <a:prstGeom prst="rect">
                  <a:avLst/>
                </a:prstGeom>
                <a:solidFill>
                  <a:schemeClr val="accent2">
                    <a:lumMod val="75000"/>
                    <a:alpha val="46000"/>
                  </a:schemeClr>
                </a:solidFill>
                <a:ln>
                  <a:noFill/>
                </a:ln>
              </p:spPr>
            </p:sp>
            <p:sp>
              <p:nvSpPr>
                <p:cNvPr id="210" name="Прямоугольник 209"/>
                <p:cNvSpPr/>
                <p:nvPr userDrawn="1"/>
              </p:nvSpPr>
              <p:spPr bwMode="auto">
                <a:xfrm>
                  <a:off x="11246399" y="2650118"/>
                  <a:ext cx="460800" cy="460800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  <a:alpha val="30000"/>
                  </a:schemeClr>
                </a:solidFill>
                <a:ln>
                  <a:noFill/>
                </a:ln>
              </p:spPr>
            </p:sp>
            <p:sp>
              <p:nvSpPr>
                <p:cNvPr id="211" name="Прямоугольник 210"/>
                <p:cNvSpPr/>
                <p:nvPr userDrawn="1"/>
              </p:nvSpPr>
              <p:spPr bwMode="auto">
                <a:xfrm>
                  <a:off x="11705931" y="2650118"/>
                  <a:ext cx="460800" cy="460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  <a:alpha val="76000"/>
                  </a:schemeClr>
                </a:solidFill>
                <a:ln>
                  <a:noFill/>
                </a:ln>
              </p:spPr>
            </p:sp>
            <p:sp>
              <p:nvSpPr>
                <p:cNvPr id="212" name="Прямоугольник 211"/>
                <p:cNvSpPr/>
                <p:nvPr userDrawn="1"/>
              </p:nvSpPr>
              <p:spPr bwMode="auto">
                <a:xfrm>
                  <a:off x="10786516" y="3571718"/>
                  <a:ext cx="460800" cy="460800"/>
                </a:xfrm>
                <a:prstGeom prst="rect">
                  <a:avLst/>
                </a:prstGeom>
                <a:solidFill>
                  <a:schemeClr val="accent6">
                    <a:lumMod val="75000"/>
                    <a:alpha val="30000"/>
                  </a:schemeClr>
                </a:solidFill>
                <a:ln>
                  <a:noFill/>
                </a:ln>
              </p:spPr>
            </p:sp>
            <p:sp>
              <p:nvSpPr>
                <p:cNvPr id="213" name="Прямоугольник 212"/>
                <p:cNvSpPr/>
                <p:nvPr userDrawn="1"/>
              </p:nvSpPr>
              <p:spPr bwMode="auto">
                <a:xfrm>
                  <a:off x="11245131" y="3571718"/>
                  <a:ext cx="460800" cy="460800"/>
                </a:xfrm>
                <a:prstGeom prst="rect">
                  <a:avLst/>
                </a:prstGeom>
                <a:solidFill>
                  <a:schemeClr val="accent6">
                    <a:lumMod val="75000"/>
                    <a:alpha val="50000"/>
                  </a:schemeClr>
                </a:solidFill>
                <a:ln>
                  <a:noFill/>
                </a:ln>
              </p:spPr>
            </p:sp>
            <p:sp>
              <p:nvSpPr>
                <p:cNvPr id="214" name="Прямоугольник 213"/>
                <p:cNvSpPr/>
                <p:nvPr userDrawn="1"/>
              </p:nvSpPr>
              <p:spPr bwMode="auto">
                <a:xfrm>
                  <a:off x="11710100" y="3571718"/>
                  <a:ext cx="460800" cy="460800"/>
                </a:xfrm>
                <a:prstGeom prst="rect">
                  <a:avLst/>
                </a:prstGeom>
                <a:solidFill>
                  <a:schemeClr val="accent6">
                    <a:lumMod val="75000"/>
                    <a:alpha val="20000"/>
                  </a:schemeClr>
                </a:solidFill>
                <a:ln>
                  <a:noFill/>
                </a:ln>
              </p:spPr>
            </p:sp>
          </p:grpSp>
        </p:grpSp>
        <p:grpSp>
          <p:nvGrpSpPr>
            <p:cNvPr id="215" name="Группа 214"/>
            <p:cNvGrpSpPr/>
            <p:nvPr userDrawn="1"/>
          </p:nvGrpSpPr>
          <p:grpSpPr bwMode="auto">
            <a:xfrm>
              <a:off x="9145430" y="-11908"/>
              <a:ext cx="1374756" cy="1382400"/>
              <a:chOff x="10783062" y="2650118"/>
              <a:chExt cx="1383668" cy="1382400"/>
            </a:xfrm>
          </p:grpSpPr>
          <p:sp>
            <p:nvSpPr>
              <p:cNvPr id="216" name="Прямоугольник 215"/>
              <p:cNvSpPr/>
              <p:nvPr userDrawn="1"/>
            </p:nvSpPr>
            <p:spPr bwMode="auto">
              <a:xfrm>
                <a:off x="10783062" y="2650118"/>
                <a:ext cx="1382400" cy="13824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</p:sp>
          <p:grpSp>
            <p:nvGrpSpPr>
              <p:cNvPr id="217" name="Группа 216"/>
              <p:cNvGrpSpPr/>
              <p:nvPr userDrawn="1"/>
            </p:nvGrpSpPr>
            <p:grpSpPr bwMode="auto">
              <a:xfrm>
                <a:off x="10786516" y="2650118"/>
                <a:ext cx="1380214" cy="1382400"/>
                <a:chOff x="10786516" y="2650118"/>
                <a:chExt cx="1380214" cy="1382400"/>
              </a:xfrm>
            </p:grpSpPr>
            <p:sp>
              <p:nvSpPr>
                <p:cNvPr id="218" name="Прямоугольник 217"/>
                <p:cNvSpPr/>
                <p:nvPr userDrawn="1"/>
              </p:nvSpPr>
              <p:spPr bwMode="auto">
                <a:xfrm>
                  <a:off x="10787785" y="3110918"/>
                  <a:ext cx="460800" cy="460800"/>
                </a:xfrm>
                <a:prstGeom prst="rect">
                  <a:avLst/>
                </a:prstGeom>
                <a:solidFill>
                  <a:schemeClr val="accent4">
                    <a:lumMod val="75000"/>
                    <a:alpha val="76000"/>
                  </a:schemeClr>
                </a:solidFill>
                <a:ln>
                  <a:noFill/>
                </a:ln>
              </p:spPr>
            </p:sp>
            <p:sp>
              <p:nvSpPr>
                <p:cNvPr id="219" name="Прямоугольник 218"/>
                <p:cNvSpPr/>
                <p:nvPr userDrawn="1"/>
              </p:nvSpPr>
              <p:spPr bwMode="auto">
                <a:xfrm>
                  <a:off x="11246399" y="3110918"/>
                  <a:ext cx="460800" cy="460800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  <a:alpha val="38000"/>
                  </a:schemeClr>
                </a:solidFill>
                <a:ln>
                  <a:noFill/>
                </a:ln>
              </p:spPr>
            </p:sp>
            <p:sp>
              <p:nvSpPr>
                <p:cNvPr id="220" name="Прямоугольник 219"/>
                <p:cNvSpPr/>
                <p:nvPr userDrawn="1"/>
              </p:nvSpPr>
              <p:spPr bwMode="auto">
                <a:xfrm>
                  <a:off x="11705931" y="31109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24000"/>
                  </a:schemeClr>
                </a:solidFill>
                <a:ln>
                  <a:noFill/>
                </a:ln>
              </p:spPr>
            </p:sp>
            <p:sp>
              <p:nvSpPr>
                <p:cNvPr id="221" name="Прямоугольник 220"/>
                <p:cNvSpPr/>
                <p:nvPr userDrawn="1"/>
              </p:nvSpPr>
              <p:spPr bwMode="auto">
                <a:xfrm>
                  <a:off x="10787785" y="26501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  <a:alpha val="35000"/>
                  </a:schemeClr>
                </a:solidFill>
                <a:ln>
                  <a:noFill/>
                </a:ln>
              </p:spPr>
            </p:sp>
            <p:sp>
              <p:nvSpPr>
                <p:cNvPr id="222" name="Прямоугольник 221"/>
                <p:cNvSpPr/>
                <p:nvPr userDrawn="1"/>
              </p:nvSpPr>
              <p:spPr bwMode="auto">
                <a:xfrm>
                  <a:off x="11246399" y="26501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  <a:alpha val="0"/>
                  </a:schemeClr>
                </a:solidFill>
                <a:ln>
                  <a:noFill/>
                </a:ln>
              </p:spPr>
            </p:sp>
            <p:sp>
              <p:nvSpPr>
                <p:cNvPr id="223" name="Прямоугольник 222"/>
                <p:cNvSpPr/>
                <p:nvPr userDrawn="1"/>
              </p:nvSpPr>
              <p:spPr bwMode="auto">
                <a:xfrm>
                  <a:off x="11705931" y="26501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  <a:alpha val="50000"/>
                  </a:schemeClr>
                </a:solidFill>
                <a:ln>
                  <a:noFill/>
                </a:ln>
              </p:spPr>
            </p:sp>
            <p:sp>
              <p:nvSpPr>
                <p:cNvPr id="224" name="Прямоугольник 223"/>
                <p:cNvSpPr/>
                <p:nvPr userDrawn="1"/>
              </p:nvSpPr>
              <p:spPr bwMode="auto">
                <a:xfrm>
                  <a:off x="10786516" y="35717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  <a:alpha val="25000"/>
                  </a:schemeClr>
                </a:solidFill>
                <a:ln>
                  <a:noFill/>
                </a:ln>
              </p:spPr>
            </p:sp>
            <p:sp>
              <p:nvSpPr>
                <p:cNvPr id="225" name="Прямоугольник 224"/>
                <p:cNvSpPr/>
                <p:nvPr userDrawn="1"/>
              </p:nvSpPr>
              <p:spPr bwMode="auto">
                <a:xfrm>
                  <a:off x="11245131" y="3571718"/>
                  <a:ext cx="460800" cy="460800"/>
                </a:xfrm>
                <a:prstGeom prst="rect">
                  <a:avLst/>
                </a:prstGeom>
                <a:solidFill>
                  <a:schemeClr val="tx2">
                    <a:lumMod val="60000"/>
                    <a:lumOff val="40000"/>
                    <a:alpha val="3999"/>
                  </a:schemeClr>
                </a:solidFill>
                <a:ln>
                  <a:noFill/>
                </a:ln>
              </p:spPr>
            </p:sp>
            <p:sp>
              <p:nvSpPr>
                <p:cNvPr id="226" name="Прямоугольник 225"/>
                <p:cNvSpPr/>
                <p:nvPr userDrawn="1"/>
              </p:nvSpPr>
              <p:spPr bwMode="auto">
                <a:xfrm>
                  <a:off x="11704662" y="3571718"/>
                  <a:ext cx="460800" cy="460800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  <a:alpha val="29000"/>
                  </a:schemeClr>
                </a:solidFill>
                <a:ln>
                  <a:noFill/>
                </a:ln>
              </p:spPr>
            </p:sp>
          </p:grpSp>
        </p:grpSp>
        <p:grpSp>
          <p:nvGrpSpPr>
            <p:cNvPr id="227" name="Группа 226"/>
            <p:cNvGrpSpPr/>
            <p:nvPr userDrawn="1"/>
          </p:nvGrpSpPr>
          <p:grpSpPr bwMode="auto">
            <a:xfrm>
              <a:off x="7775732" y="-11908"/>
              <a:ext cx="1374756" cy="1382400"/>
              <a:chOff x="10783062" y="2650118"/>
              <a:chExt cx="1383668" cy="1382400"/>
            </a:xfrm>
          </p:grpSpPr>
          <p:sp>
            <p:nvSpPr>
              <p:cNvPr id="228" name="Прямоугольник 227"/>
              <p:cNvSpPr/>
              <p:nvPr userDrawn="1"/>
            </p:nvSpPr>
            <p:spPr bwMode="auto">
              <a:xfrm>
                <a:off x="10783062" y="2650118"/>
                <a:ext cx="1382400" cy="13824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</p:sp>
          <p:grpSp>
            <p:nvGrpSpPr>
              <p:cNvPr id="229" name="Группа 228"/>
              <p:cNvGrpSpPr/>
              <p:nvPr userDrawn="1"/>
            </p:nvGrpSpPr>
            <p:grpSpPr bwMode="auto">
              <a:xfrm>
                <a:off x="10786516" y="2650118"/>
                <a:ext cx="1380214" cy="1382400"/>
                <a:chOff x="10786516" y="2650118"/>
                <a:chExt cx="1380214" cy="1382400"/>
              </a:xfrm>
            </p:grpSpPr>
            <p:sp>
              <p:nvSpPr>
                <p:cNvPr id="230" name="Прямоугольник 229"/>
                <p:cNvSpPr/>
                <p:nvPr userDrawn="1"/>
              </p:nvSpPr>
              <p:spPr bwMode="auto">
                <a:xfrm>
                  <a:off x="10787785" y="3110918"/>
                  <a:ext cx="460800" cy="4608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  <a:alpha val="48000"/>
                  </a:schemeClr>
                </a:solidFill>
                <a:ln>
                  <a:noFill/>
                </a:ln>
              </p:spPr>
            </p:sp>
            <p:sp>
              <p:nvSpPr>
                <p:cNvPr id="231" name="Прямоугольник 230"/>
                <p:cNvSpPr/>
                <p:nvPr userDrawn="1"/>
              </p:nvSpPr>
              <p:spPr bwMode="auto">
                <a:xfrm>
                  <a:off x="11246399" y="3110918"/>
                  <a:ext cx="460800" cy="4608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  <a:alpha val="29000"/>
                  </a:schemeClr>
                </a:solidFill>
                <a:ln>
                  <a:noFill/>
                </a:ln>
              </p:spPr>
            </p:sp>
            <p:sp>
              <p:nvSpPr>
                <p:cNvPr id="232" name="Прямоугольник 231"/>
                <p:cNvSpPr/>
                <p:nvPr userDrawn="1"/>
              </p:nvSpPr>
              <p:spPr bwMode="auto">
                <a:xfrm>
                  <a:off x="11705931" y="3110918"/>
                  <a:ext cx="460800" cy="460800"/>
                </a:xfrm>
                <a:prstGeom prst="rect">
                  <a:avLst/>
                </a:prstGeom>
                <a:solidFill>
                  <a:schemeClr val="accent2">
                    <a:lumMod val="75000"/>
                    <a:alpha val="15999"/>
                  </a:schemeClr>
                </a:solidFill>
                <a:ln>
                  <a:noFill/>
                </a:ln>
              </p:spPr>
            </p:sp>
            <p:sp>
              <p:nvSpPr>
                <p:cNvPr id="233" name="Прямоугольник 232"/>
                <p:cNvSpPr/>
                <p:nvPr userDrawn="1"/>
              </p:nvSpPr>
              <p:spPr bwMode="auto">
                <a:xfrm>
                  <a:off x="10787785" y="2650118"/>
                  <a:ext cx="460800" cy="460800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  <a:alpha val="3999"/>
                  </a:schemeClr>
                </a:solidFill>
                <a:ln>
                  <a:noFill/>
                </a:ln>
              </p:spPr>
            </p:sp>
            <p:sp>
              <p:nvSpPr>
                <p:cNvPr id="234" name="Прямоугольник 233"/>
                <p:cNvSpPr/>
                <p:nvPr userDrawn="1"/>
              </p:nvSpPr>
              <p:spPr bwMode="auto">
                <a:xfrm>
                  <a:off x="11246399" y="2650118"/>
                  <a:ext cx="460800" cy="460800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  <a:alpha val="23000"/>
                  </a:schemeClr>
                </a:solidFill>
                <a:ln>
                  <a:noFill/>
                </a:ln>
              </p:spPr>
            </p:sp>
            <p:sp>
              <p:nvSpPr>
                <p:cNvPr id="235" name="Прямоугольник 234"/>
                <p:cNvSpPr/>
                <p:nvPr userDrawn="1"/>
              </p:nvSpPr>
              <p:spPr bwMode="auto">
                <a:xfrm>
                  <a:off x="11705931" y="2650118"/>
                  <a:ext cx="460800" cy="460800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  <a:alpha val="26999"/>
                  </a:schemeClr>
                </a:solidFill>
                <a:ln>
                  <a:noFill/>
                </a:ln>
              </p:spPr>
            </p:sp>
            <p:sp>
              <p:nvSpPr>
                <p:cNvPr id="236" name="Прямоугольник 235"/>
                <p:cNvSpPr/>
                <p:nvPr userDrawn="1"/>
              </p:nvSpPr>
              <p:spPr bwMode="auto">
                <a:xfrm>
                  <a:off x="10786516" y="3571718"/>
                  <a:ext cx="460800" cy="460800"/>
                </a:xfrm>
                <a:prstGeom prst="rect">
                  <a:avLst/>
                </a:prstGeom>
                <a:solidFill>
                  <a:schemeClr val="accent2">
                    <a:lumMod val="75000"/>
                    <a:alpha val="65000"/>
                  </a:schemeClr>
                </a:solidFill>
                <a:ln>
                  <a:noFill/>
                </a:ln>
              </p:spPr>
            </p:sp>
            <p:sp>
              <p:nvSpPr>
                <p:cNvPr id="237" name="Прямоугольник 236"/>
                <p:cNvSpPr/>
                <p:nvPr userDrawn="1"/>
              </p:nvSpPr>
              <p:spPr bwMode="auto">
                <a:xfrm>
                  <a:off x="11245131" y="3571718"/>
                  <a:ext cx="460800" cy="460800"/>
                </a:xfrm>
                <a:prstGeom prst="rect">
                  <a:avLst/>
                </a:prstGeom>
                <a:solidFill>
                  <a:schemeClr val="accent2">
                    <a:alpha val="0"/>
                  </a:schemeClr>
                </a:solidFill>
                <a:ln>
                  <a:noFill/>
                </a:ln>
              </p:spPr>
            </p:sp>
            <p:sp>
              <p:nvSpPr>
                <p:cNvPr id="238" name="Прямоугольник 237"/>
                <p:cNvSpPr/>
                <p:nvPr userDrawn="1"/>
              </p:nvSpPr>
              <p:spPr bwMode="auto">
                <a:xfrm>
                  <a:off x="11704662" y="3571718"/>
                  <a:ext cx="460800" cy="460800"/>
                </a:xfrm>
                <a:prstGeom prst="rect">
                  <a:avLst/>
                </a:prstGeom>
                <a:solidFill>
                  <a:schemeClr val="accent6">
                    <a:lumMod val="75000"/>
                    <a:alpha val="57000"/>
                  </a:schemeClr>
                </a:solidFill>
                <a:ln>
                  <a:noFill/>
                </a:ln>
              </p:spPr>
            </p:sp>
          </p:grpSp>
        </p:grpSp>
        <p:grpSp>
          <p:nvGrpSpPr>
            <p:cNvPr id="241" name="Группа 240"/>
            <p:cNvGrpSpPr/>
            <p:nvPr userDrawn="1"/>
          </p:nvGrpSpPr>
          <p:grpSpPr bwMode="auto">
            <a:xfrm>
              <a:off x="6398681" y="-9231"/>
              <a:ext cx="1375467" cy="1382400"/>
              <a:chOff x="10782347" y="2650118"/>
              <a:chExt cx="1384383" cy="1382400"/>
            </a:xfrm>
          </p:grpSpPr>
          <p:sp>
            <p:nvSpPr>
              <p:cNvPr id="290" name="Прямоугольник 289"/>
              <p:cNvSpPr/>
              <p:nvPr userDrawn="1"/>
            </p:nvSpPr>
            <p:spPr bwMode="auto">
              <a:xfrm>
                <a:off x="10783062" y="2650118"/>
                <a:ext cx="1382400" cy="1382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grpSp>
            <p:nvGrpSpPr>
              <p:cNvPr id="291" name="Группа 290"/>
              <p:cNvGrpSpPr/>
              <p:nvPr userDrawn="1"/>
            </p:nvGrpSpPr>
            <p:grpSpPr bwMode="auto">
              <a:xfrm>
                <a:off x="10782347" y="2650118"/>
                <a:ext cx="1384383" cy="1382400"/>
                <a:chOff x="10782347" y="2650118"/>
                <a:chExt cx="1384383" cy="1382400"/>
              </a:xfrm>
            </p:grpSpPr>
            <p:sp>
              <p:nvSpPr>
                <p:cNvPr id="292" name="Прямоугольник 291"/>
                <p:cNvSpPr/>
                <p:nvPr userDrawn="1"/>
              </p:nvSpPr>
              <p:spPr bwMode="auto">
                <a:xfrm>
                  <a:off x="10782347" y="3110918"/>
                  <a:ext cx="460800" cy="460800"/>
                </a:xfrm>
                <a:prstGeom prst="rect">
                  <a:avLst/>
                </a:prstGeom>
                <a:solidFill>
                  <a:schemeClr val="accent5">
                    <a:lumMod val="75000"/>
                    <a:alpha val="45000"/>
                  </a:schemeClr>
                </a:solidFill>
                <a:ln>
                  <a:noFill/>
                </a:ln>
              </p:spPr>
            </p:sp>
            <p:sp>
              <p:nvSpPr>
                <p:cNvPr id="293" name="Прямоугольник 292"/>
                <p:cNvSpPr/>
                <p:nvPr userDrawn="1"/>
              </p:nvSpPr>
              <p:spPr bwMode="auto">
                <a:xfrm>
                  <a:off x="11240961" y="3110918"/>
                  <a:ext cx="460800" cy="460800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  <a:alpha val="60000"/>
                  </a:schemeClr>
                </a:solidFill>
                <a:ln>
                  <a:noFill/>
                </a:ln>
              </p:spPr>
            </p:sp>
            <p:sp>
              <p:nvSpPr>
                <p:cNvPr id="294" name="Прямоугольник 293"/>
                <p:cNvSpPr/>
                <p:nvPr userDrawn="1"/>
              </p:nvSpPr>
              <p:spPr bwMode="auto">
                <a:xfrm>
                  <a:off x="11700492" y="3110918"/>
                  <a:ext cx="460800" cy="460800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  <a:alpha val="45000"/>
                  </a:schemeClr>
                </a:solidFill>
                <a:ln>
                  <a:noFill/>
                </a:ln>
              </p:spPr>
            </p:sp>
            <p:sp>
              <p:nvSpPr>
                <p:cNvPr id="295" name="Прямоугольник 294"/>
                <p:cNvSpPr/>
                <p:nvPr userDrawn="1"/>
              </p:nvSpPr>
              <p:spPr bwMode="auto">
                <a:xfrm>
                  <a:off x="10787785" y="26501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  <a:alpha val="22000"/>
                  </a:schemeClr>
                </a:solidFill>
                <a:ln>
                  <a:noFill/>
                </a:ln>
              </p:spPr>
            </p:sp>
            <p:sp>
              <p:nvSpPr>
                <p:cNvPr id="296" name="Прямоугольник 295"/>
                <p:cNvSpPr/>
                <p:nvPr userDrawn="1"/>
              </p:nvSpPr>
              <p:spPr bwMode="auto">
                <a:xfrm>
                  <a:off x="11246399" y="26501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  <a:alpha val="0"/>
                  </a:schemeClr>
                </a:solidFill>
                <a:ln>
                  <a:noFill/>
                </a:ln>
              </p:spPr>
            </p:sp>
            <p:sp>
              <p:nvSpPr>
                <p:cNvPr id="297" name="Прямоугольник 296"/>
                <p:cNvSpPr/>
                <p:nvPr userDrawn="1"/>
              </p:nvSpPr>
              <p:spPr bwMode="auto">
                <a:xfrm>
                  <a:off x="11705931" y="26501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  <a:alpha val="50000"/>
                  </a:schemeClr>
                </a:solidFill>
                <a:ln>
                  <a:noFill/>
                </a:ln>
              </p:spPr>
            </p:sp>
            <p:sp>
              <p:nvSpPr>
                <p:cNvPr id="298" name="Прямоугольник 297"/>
                <p:cNvSpPr/>
                <p:nvPr userDrawn="1"/>
              </p:nvSpPr>
              <p:spPr bwMode="auto">
                <a:xfrm>
                  <a:off x="10786516" y="35717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</p:sp>
            <p:sp>
              <p:nvSpPr>
                <p:cNvPr id="299" name="Прямоугольник 298"/>
                <p:cNvSpPr/>
                <p:nvPr userDrawn="1"/>
              </p:nvSpPr>
              <p:spPr bwMode="auto">
                <a:xfrm>
                  <a:off x="11245131" y="3571718"/>
                  <a:ext cx="460800" cy="460800"/>
                </a:xfrm>
                <a:prstGeom prst="rect">
                  <a:avLst/>
                </a:prstGeom>
                <a:solidFill>
                  <a:schemeClr val="tx2">
                    <a:lumMod val="75000"/>
                    <a:alpha val="0"/>
                  </a:schemeClr>
                </a:solidFill>
                <a:ln>
                  <a:noFill/>
                </a:ln>
              </p:spPr>
            </p:sp>
            <p:sp>
              <p:nvSpPr>
                <p:cNvPr id="300" name="Прямоугольник 299"/>
                <p:cNvSpPr/>
                <p:nvPr userDrawn="1"/>
              </p:nvSpPr>
              <p:spPr bwMode="auto">
                <a:xfrm>
                  <a:off x="11704662" y="3571718"/>
                  <a:ext cx="460800" cy="460800"/>
                </a:xfrm>
                <a:prstGeom prst="rect">
                  <a:avLst/>
                </a:prstGeom>
                <a:solidFill>
                  <a:schemeClr val="tx2">
                    <a:lumMod val="75000"/>
                    <a:alpha val="20000"/>
                  </a:schemeClr>
                </a:solidFill>
                <a:ln>
                  <a:noFill/>
                </a:ln>
              </p:spPr>
            </p:sp>
          </p:grpSp>
        </p:grpSp>
        <p:grpSp>
          <p:nvGrpSpPr>
            <p:cNvPr id="242" name="Группа 241"/>
            <p:cNvGrpSpPr/>
            <p:nvPr userDrawn="1"/>
          </p:nvGrpSpPr>
          <p:grpSpPr bwMode="auto">
            <a:xfrm>
              <a:off x="5025895" y="-13449"/>
              <a:ext cx="1374756" cy="1382400"/>
              <a:chOff x="10783062" y="2650118"/>
              <a:chExt cx="1383668" cy="1382400"/>
            </a:xfrm>
          </p:grpSpPr>
          <p:sp>
            <p:nvSpPr>
              <p:cNvPr id="279" name="Прямоугольник 278"/>
              <p:cNvSpPr/>
              <p:nvPr userDrawn="1"/>
            </p:nvSpPr>
            <p:spPr bwMode="auto">
              <a:xfrm>
                <a:off x="10783062" y="2650118"/>
                <a:ext cx="1382400" cy="1382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grpSp>
            <p:nvGrpSpPr>
              <p:cNvPr id="280" name="Группа 279"/>
              <p:cNvGrpSpPr/>
              <p:nvPr userDrawn="1"/>
            </p:nvGrpSpPr>
            <p:grpSpPr bwMode="auto">
              <a:xfrm>
                <a:off x="10786516" y="2650118"/>
                <a:ext cx="1380214" cy="1382400"/>
                <a:chOff x="10786516" y="2650118"/>
                <a:chExt cx="1380214" cy="1382400"/>
              </a:xfrm>
            </p:grpSpPr>
            <p:sp>
              <p:nvSpPr>
                <p:cNvPr id="281" name="Прямоугольник 280"/>
                <p:cNvSpPr/>
                <p:nvPr userDrawn="1"/>
              </p:nvSpPr>
              <p:spPr bwMode="auto">
                <a:xfrm>
                  <a:off x="10787785" y="3110918"/>
                  <a:ext cx="460800" cy="460800"/>
                </a:xfrm>
                <a:prstGeom prst="rect">
                  <a:avLst/>
                </a:prstGeom>
                <a:solidFill>
                  <a:schemeClr val="accent5">
                    <a:lumMod val="75000"/>
                    <a:alpha val="20000"/>
                  </a:schemeClr>
                </a:solidFill>
                <a:ln>
                  <a:noFill/>
                </a:ln>
              </p:spPr>
            </p:sp>
            <p:sp>
              <p:nvSpPr>
                <p:cNvPr id="282" name="Прямоугольник 281"/>
                <p:cNvSpPr/>
                <p:nvPr userDrawn="1"/>
              </p:nvSpPr>
              <p:spPr bwMode="auto">
                <a:xfrm>
                  <a:off x="11246399" y="3110918"/>
                  <a:ext cx="460800" cy="460800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  <a:alpha val="40000"/>
                  </a:schemeClr>
                </a:solidFill>
                <a:ln>
                  <a:noFill/>
                </a:ln>
              </p:spPr>
            </p:sp>
            <p:sp>
              <p:nvSpPr>
                <p:cNvPr id="283" name="Прямоугольник 282"/>
                <p:cNvSpPr/>
                <p:nvPr userDrawn="1"/>
              </p:nvSpPr>
              <p:spPr bwMode="auto">
                <a:xfrm>
                  <a:off x="11705931" y="3110918"/>
                  <a:ext cx="460800" cy="460800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  <a:alpha val="30000"/>
                  </a:schemeClr>
                </a:solidFill>
                <a:ln>
                  <a:noFill/>
                </a:ln>
              </p:spPr>
            </p:sp>
            <p:sp>
              <p:nvSpPr>
                <p:cNvPr id="284" name="Прямоугольник 283"/>
                <p:cNvSpPr/>
                <p:nvPr userDrawn="1"/>
              </p:nvSpPr>
              <p:spPr bwMode="auto">
                <a:xfrm>
                  <a:off x="10787785" y="2650118"/>
                  <a:ext cx="460800" cy="460800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  <a:alpha val="22000"/>
                  </a:schemeClr>
                </a:solidFill>
                <a:ln>
                  <a:noFill/>
                </a:ln>
              </p:spPr>
            </p:sp>
            <p:sp>
              <p:nvSpPr>
                <p:cNvPr id="285" name="Прямоугольник 284"/>
                <p:cNvSpPr/>
                <p:nvPr userDrawn="1"/>
              </p:nvSpPr>
              <p:spPr bwMode="auto">
                <a:xfrm>
                  <a:off x="11246399" y="2650118"/>
                  <a:ext cx="460800" cy="460800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  <a:alpha val="0"/>
                  </a:schemeClr>
                </a:solidFill>
                <a:ln>
                  <a:noFill/>
                </a:ln>
              </p:spPr>
            </p:sp>
            <p:sp>
              <p:nvSpPr>
                <p:cNvPr id="286" name="Прямоугольник 285"/>
                <p:cNvSpPr/>
                <p:nvPr userDrawn="1"/>
              </p:nvSpPr>
              <p:spPr bwMode="auto">
                <a:xfrm>
                  <a:off x="11705931" y="2650118"/>
                  <a:ext cx="460800" cy="460800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  <a:alpha val="50000"/>
                  </a:schemeClr>
                </a:solidFill>
                <a:ln>
                  <a:noFill/>
                </a:ln>
              </p:spPr>
            </p:sp>
            <p:sp>
              <p:nvSpPr>
                <p:cNvPr id="287" name="Прямоугольник 286"/>
                <p:cNvSpPr/>
                <p:nvPr userDrawn="1"/>
              </p:nvSpPr>
              <p:spPr bwMode="auto">
                <a:xfrm>
                  <a:off x="10786516" y="3571718"/>
                  <a:ext cx="460800" cy="460800"/>
                </a:xfrm>
                <a:prstGeom prst="rect">
                  <a:avLst/>
                </a:prstGeom>
                <a:solidFill>
                  <a:schemeClr val="accent3">
                    <a:lumMod val="50000"/>
                    <a:alpha val="20000"/>
                  </a:schemeClr>
                </a:solidFill>
                <a:ln>
                  <a:noFill/>
                </a:ln>
              </p:spPr>
            </p:sp>
            <p:sp>
              <p:nvSpPr>
                <p:cNvPr id="288" name="Прямоугольник 287"/>
                <p:cNvSpPr/>
                <p:nvPr userDrawn="1"/>
              </p:nvSpPr>
              <p:spPr bwMode="auto">
                <a:xfrm>
                  <a:off x="11245131" y="3571718"/>
                  <a:ext cx="460800" cy="46080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</p:sp>
            <p:sp>
              <p:nvSpPr>
                <p:cNvPr id="289" name="Прямоугольник 288"/>
                <p:cNvSpPr/>
                <p:nvPr userDrawn="1"/>
              </p:nvSpPr>
              <p:spPr bwMode="auto">
                <a:xfrm>
                  <a:off x="11704662" y="3571718"/>
                  <a:ext cx="460800" cy="460800"/>
                </a:xfrm>
                <a:prstGeom prst="rect">
                  <a:avLst/>
                </a:prstGeom>
                <a:solidFill>
                  <a:schemeClr val="accent3">
                    <a:lumMod val="75000"/>
                    <a:alpha val="20000"/>
                  </a:schemeClr>
                </a:solidFill>
                <a:ln>
                  <a:noFill/>
                </a:ln>
              </p:spPr>
            </p:sp>
          </p:grpSp>
        </p:grpSp>
        <p:grpSp>
          <p:nvGrpSpPr>
            <p:cNvPr id="243" name="Группа 242"/>
            <p:cNvGrpSpPr/>
            <p:nvPr userDrawn="1"/>
          </p:nvGrpSpPr>
          <p:grpSpPr bwMode="auto">
            <a:xfrm>
              <a:off x="3651139" y="-9231"/>
              <a:ext cx="1378899" cy="1382400"/>
              <a:chOff x="10783062" y="2650118"/>
              <a:chExt cx="1387838" cy="1382400"/>
            </a:xfrm>
          </p:grpSpPr>
          <p:sp>
            <p:nvSpPr>
              <p:cNvPr id="268" name="Прямоугольник 267"/>
              <p:cNvSpPr/>
              <p:nvPr userDrawn="1"/>
            </p:nvSpPr>
            <p:spPr bwMode="auto">
              <a:xfrm>
                <a:off x="10783062" y="2650118"/>
                <a:ext cx="1382400" cy="13824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</p:sp>
          <p:grpSp>
            <p:nvGrpSpPr>
              <p:cNvPr id="269" name="Группа 268"/>
              <p:cNvGrpSpPr/>
              <p:nvPr userDrawn="1"/>
            </p:nvGrpSpPr>
            <p:grpSpPr bwMode="auto">
              <a:xfrm>
                <a:off x="10786516" y="2650118"/>
                <a:ext cx="1384383" cy="1382400"/>
                <a:chOff x="10786516" y="2650118"/>
                <a:chExt cx="1384383" cy="1382400"/>
              </a:xfrm>
            </p:grpSpPr>
            <p:sp>
              <p:nvSpPr>
                <p:cNvPr id="270" name="Прямоугольник 269"/>
                <p:cNvSpPr/>
                <p:nvPr userDrawn="1"/>
              </p:nvSpPr>
              <p:spPr bwMode="auto">
                <a:xfrm>
                  <a:off x="10787785" y="3110918"/>
                  <a:ext cx="460800" cy="460800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  <a:alpha val="70000"/>
                  </a:schemeClr>
                </a:solidFill>
                <a:ln>
                  <a:noFill/>
                </a:ln>
              </p:spPr>
            </p:sp>
            <p:sp>
              <p:nvSpPr>
                <p:cNvPr id="271" name="Прямоугольник 270"/>
                <p:cNvSpPr/>
                <p:nvPr userDrawn="1"/>
              </p:nvSpPr>
              <p:spPr bwMode="auto">
                <a:xfrm>
                  <a:off x="11246399" y="3110918"/>
                  <a:ext cx="460800" cy="4608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  <a:alpha val="62000"/>
                  </a:schemeClr>
                </a:solidFill>
                <a:ln>
                  <a:noFill/>
                </a:ln>
              </p:spPr>
            </p:sp>
            <p:sp>
              <p:nvSpPr>
                <p:cNvPr id="272" name="Прямоугольник 271"/>
                <p:cNvSpPr/>
                <p:nvPr userDrawn="1"/>
              </p:nvSpPr>
              <p:spPr bwMode="auto">
                <a:xfrm>
                  <a:off x="11705931" y="3110918"/>
                  <a:ext cx="460800" cy="460800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  <a:alpha val="55000"/>
                  </a:schemeClr>
                </a:solidFill>
                <a:ln>
                  <a:noFill/>
                </a:ln>
              </p:spPr>
            </p:sp>
            <p:sp>
              <p:nvSpPr>
                <p:cNvPr id="273" name="Прямоугольник 272"/>
                <p:cNvSpPr/>
                <p:nvPr userDrawn="1"/>
              </p:nvSpPr>
              <p:spPr bwMode="auto">
                <a:xfrm>
                  <a:off x="10787785" y="2650118"/>
                  <a:ext cx="460800" cy="460800"/>
                </a:xfrm>
                <a:prstGeom prst="rect">
                  <a:avLst/>
                </a:prstGeom>
                <a:solidFill>
                  <a:schemeClr val="accent2">
                    <a:lumMod val="75000"/>
                    <a:alpha val="46000"/>
                  </a:schemeClr>
                </a:solidFill>
                <a:ln>
                  <a:noFill/>
                </a:ln>
              </p:spPr>
            </p:sp>
            <p:sp>
              <p:nvSpPr>
                <p:cNvPr id="274" name="Прямоугольник 273"/>
                <p:cNvSpPr/>
                <p:nvPr userDrawn="1"/>
              </p:nvSpPr>
              <p:spPr bwMode="auto">
                <a:xfrm>
                  <a:off x="11246399" y="2650118"/>
                  <a:ext cx="460800" cy="460800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  <a:alpha val="30000"/>
                  </a:schemeClr>
                </a:solidFill>
                <a:ln>
                  <a:noFill/>
                </a:ln>
              </p:spPr>
            </p:sp>
            <p:sp>
              <p:nvSpPr>
                <p:cNvPr id="275" name="Прямоугольник 274"/>
                <p:cNvSpPr/>
                <p:nvPr userDrawn="1"/>
              </p:nvSpPr>
              <p:spPr bwMode="auto">
                <a:xfrm>
                  <a:off x="11705931" y="2650118"/>
                  <a:ext cx="460800" cy="460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  <a:alpha val="76000"/>
                  </a:schemeClr>
                </a:solidFill>
                <a:ln>
                  <a:noFill/>
                </a:ln>
              </p:spPr>
            </p:sp>
            <p:sp>
              <p:nvSpPr>
                <p:cNvPr id="276" name="Прямоугольник 275"/>
                <p:cNvSpPr/>
                <p:nvPr userDrawn="1"/>
              </p:nvSpPr>
              <p:spPr bwMode="auto">
                <a:xfrm>
                  <a:off x="10786516" y="3571718"/>
                  <a:ext cx="460800" cy="460800"/>
                </a:xfrm>
                <a:prstGeom prst="rect">
                  <a:avLst/>
                </a:prstGeom>
                <a:solidFill>
                  <a:schemeClr val="accent6">
                    <a:lumMod val="75000"/>
                    <a:alpha val="30000"/>
                  </a:schemeClr>
                </a:solidFill>
                <a:ln>
                  <a:noFill/>
                </a:ln>
              </p:spPr>
            </p:sp>
            <p:sp>
              <p:nvSpPr>
                <p:cNvPr id="277" name="Прямоугольник 276"/>
                <p:cNvSpPr/>
                <p:nvPr userDrawn="1"/>
              </p:nvSpPr>
              <p:spPr bwMode="auto">
                <a:xfrm>
                  <a:off x="11245131" y="3571718"/>
                  <a:ext cx="460800" cy="460800"/>
                </a:xfrm>
                <a:prstGeom prst="rect">
                  <a:avLst/>
                </a:prstGeom>
                <a:solidFill>
                  <a:schemeClr val="accent6">
                    <a:lumMod val="75000"/>
                    <a:alpha val="50000"/>
                  </a:schemeClr>
                </a:solidFill>
                <a:ln>
                  <a:noFill/>
                </a:ln>
              </p:spPr>
            </p:sp>
            <p:sp>
              <p:nvSpPr>
                <p:cNvPr id="278" name="Прямоугольник 277"/>
                <p:cNvSpPr/>
                <p:nvPr userDrawn="1"/>
              </p:nvSpPr>
              <p:spPr bwMode="auto">
                <a:xfrm>
                  <a:off x="11710100" y="3571718"/>
                  <a:ext cx="460800" cy="460800"/>
                </a:xfrm>
                <a:prstGeom prst="rect">
                  <a:avLst/>
                </a:prstGeom>
                <a:solidFill>
                  <a:schemeClr val="accent6">
                    <a:lumMod val="75000"/>
                    <a:alpha val="20000"/>
                  </a:schemeClr>
                </a:solidFill>
                <a:ln>
                  <a:noFill/>
                </a:ln>
              </p:spPr>
            </p:sp>
          </p:grpSp>
        </p:grpSp>
        <p:grpSp>
          <p:nvGrpSpPr>
            <p:cNvPr id="244" name="Группа 243"/>
            <p:cNvGrpSpPr/>
            <p:nvPr userDrawn="1"/>
          </p:nvGrpSpPr>
          <p:grpSpPr bwMode="auto">
            <a:xfrm>
              <a:off x="2280587" y="-13449"/>
              <a:ext cx="1374756" cy="1382400"/>
              <a:chOff x="10783062" y="2650118"/>
              <a:chExt cx="1383668" cy="1382400"/>
            </a:xfrm>
          </p:grpSpPr>
          <p:sp>
            <p:nvSpPr>
              <p:cNvPr id="257" name="Прямоугольник 256"/>
              <p:cNvSpPr/>
              <p:nvPr userDrawn="1"/>
            </p:nvSpPr>
            <p:spPr bwMode="auto">
              <a:xfrm>
                <a:off x="10783062" y="2650118"/>
                <a:ext cx="1382400" cy="13824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</p:sp>
          <p:grpSp>
            <p:nvGrpSpPr>
              <p:cNvPr id="258" name="Группа 257"/>
              <p:cNvGrpSpPr/>
              <p:nvPr userDrawn="1"/>
            </p:nvGrpSpPr>
            <p:grpSpPr bwMode="auto">
              <a:xfrm>
                <a:off x="10786516" y="2650118"/>
                <a:ext cx="1380214" cy="1382400"/>
                <a:chOff x="10786516" y="2650118"/>
                <a:chExt cx="1380214" cy="1382400"/>
              </a:xfrm>
            </p:grpSpPr>
            <p:sp>
              <p:nvSpPr>
                <p:cNvPr id="259" name="Прямоугольник 258"/>
                <p:cNvSpPr/>
                <p:nvPr userDrawn="1"/>
              </p:nvSpPr>
              <p:spPr bwMode="auto">
                <a:xfrm>
                  <a:off x="10787785" y="3110918"/>
                  <a:ext cx="460800" cy="460800"/>
                </a:xfrm>
                <a:prstGeom prst="rect">
                  <a:avLst/>
                </a:prstGeom>
                <a:solidFill>
                  <a:schemeClr val="accent4">
                    <a:lumMod val="75000"/>
                    <a:alpha val="76000"/>
                  </a:schemeClr>
                </a:solidFill>
                <a:ln>
                  <a:noFill/>
                </a:ln>
              </p:spPr>
            </p:sp>
            <p:sp>
              <p:nvSpPr>
                <p:cNvPr id="260" name="Прямоугольник 259"/>
                <p:cNvSpPr/>
                <p:nvPr userDrawn="1"/>
              </p:nvSpPr>
              <p:spPr bwMode="auto">
                <a:xfrm>
                  <a:off x="11246399" y="3110918"/>
                  <a:ext cx="460800" cy="460800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  <a:alpha val="38000"/>
                  </a:schemeClr>
                </a:solidFill>
                <a:ln>
                  <a:noFill/>
                </a:ln>
              </p:spPr>
            </p:sp>
            <p:sp>
              <p:nvSpPr>
                <p:cNvPr id="261" name="Прямоугольник 260"/>
                <p:cNvSpPr/>
                <p:nvPr userDrawn="1"/>
              </p:nvSpPr>
              <p:spPr bwMode="auto">
                <a:xfrm>
                  <a:off x="11705931" y="31109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24000"/>
                  </a:schemeClr>
                </a:solidFill>
                <a:ln>
                  <a:noFill/>
                </a:ln>
              </p:spPr>
            </p:sp>
            <p:sp>
              <p:nvSpPr>
                <p:cNvPr id="262" name="Прямоугольник 261"/>
                <p:cNvSpPr/>
                <p:nvPr userDrawn="1"/>
              </p:nvSpPr>
              <p:spPr bwMode="auto">
                <a:xfrm>
                  <a:off x="10787785" y="26501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  <a:alpha val="35000"/>
                  </a:schemeClr>
                </a:solidFill>
                <a:ln>
                  <a:noFill/>
                </a:ln>
              </p:spPr>
            </p:sp>
            <p:sp>
              <p:nvSpPr>
                <p:cNvPr id="263" name="Прямоугольник 262"/>
                <p:cNvSpPr/>
                <p:nvPr userDrawn="1"/>
              </p:nvSpPr>
              <p:spPr bwMode="auto">
                <a:xfrm>
                  <a:off x="11246399" y="26501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  <a:alpha val="0"/>
                  </a:schemeClr>
                </a:solidFill>
                <a:ln>
                  <a:noFill/>
                </a:ln>
              </p:spPr>
            </p:sp>
            <p:sp>
              <p:nvSpPr>
                <p:cNvPr id="264" name="Прямоугольник 263"/>
                <p:cNvSpPr/>
                <p:nvPr userDrawn="1"/>
              </p:nvSpPr>
              <p:spPr bwMode="auto">
                <a:xfrm>
                  <a:off x="11705931" y="26501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  <a:alpha val="50000"/>
                  </a:schemeClr>
                </a:solidFill>
                <a:ln>
                  <a:noFill/>
                </a:ln>
              </p:spPr>
            </p:sp>
            <p:sp>
              <p:nvSpPr>
                <p:cNvPr id="265" name="Прямоугольник 264"/>
                <p:cNvSpPr/>
                <p:nvPr userDrawn="1"/>
              </p:nvSpPr>
              <p:spPr bwMode="auto">
                <a:xfrm>
                  <a:off x="10786516" y="3571718"/>
                  <a:ext cx="460800" cy="460800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  <a:alpha val="25000"/>
                  </a:schemeClr>
                </a:solidFill>
                <a:ln>
                  <a:noFill/>
                </a:ln>
              </p:spPr>
            </p:sp>
            <p:sp>
              <p:nvSpPr>
                <p:cNvPr id="266" name="Прямоугольник 265"/>
                <p:cNvSpPr/>
                <p:nvPr userDrawn="1"/>
              </p:nvSpPr>
              <p:spPr bwMode="auto">
                <a:xfrm>
                  <a:off x="11245131" y="3571718"/>
                  <a:ext cx="460800" cy="460800"/>
                </a:xfrm>
                <a:prstGeom prst="rect">
                  <a:avLst/>
                </a:prstGeom>
                <a:solidFill>
                  <a:schemeClr val="tx2">
                    <a:lumMod val="60000"/>
                    <a:lumOff val="40000"/>
                    <a:alpha val="3999"/>
                  </a:schemeClr>
                </a:solidFill>
                <a:ln>
                  <a:noFill/>
                </a:ln>
              </p:spPr>
            </p:sp>
            <p:sp>
              <p:nvSpPr>
                <p:cNvPr id="267" name="Прямоугольник 266"/>
                <p:cNvSpPr/>
                <p:nvPr userDrawn="1"/>
              </p:nvSpPr>
              <p:spPr bwMode="auto">
                <a:xfrm>
                  <a:off x="11704662" y="3571718"/>
                  <a:ext cx="460800" cy="460800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  <a:alpha val="29000"/>
                  </a:schemeClr>
                </a:solidFill>
                <a:ln>
                  <a:noFill/>
                </a:ln>
              </p:spPr>
            </p:sp>
          </p:grpSp>
        </p:grpSp>
        <p:grpSp>
          <p:nvGrpSpPr>
            <p:cNvPr id="4" name="Group 3"/>
            <p:cNvGrpSpPr/>
            <p:nvPr userDrawn="1"/>
          </p:nvGrpSpPr>
          <p:grpSpPr bwMode="auto">
            <a:xfrm>
              <a:off x="915582" y="-13449"/>
              <a:ext cx="1370063" cy="1388158"/>
              <a:chOff x="915582" y="-13449"/>
              <a:chExt cx="1370063" cy="1388158"/>
            </a:xfrm>
          </p:grpSpPr>
          <p:sp>
            <p:nvSpPr>
              <p:cNvPr id="248" name="Прямоугольник 247"/>
              <p:cNvSpPr/>
              <p:nvPr userDrawn="1"/>
            </p:nvSpPr>
            <p:spPr bwMode="auto">
              <a:xfrm>
                <a:off x="915582" y="447350"/>
                <a:ext cx="457831" cy="4608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  <a:alpha val="48000"/>
                </a:schemeClr>
              </a:solidFill>
              <a:ln>
                <a:noFill/>
              </a:ln>
            </p:spPr>
          </p:sp>
          <p:sp>
            <p:nvSpPr>
              <p:cNvPr id="249" name="Прямоугольник 248"/>
              <p:cNvSpPr/>
              <p:nvPr userDrawn="1"/>
            </p:nvSpPr>
            <p:spPr bwMode="auto">
              <a:xfrm>
                <a:off x="1371242" y="447350"/>
                <a:ext cx="457831" cy="4608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  <a:alpha val="29000"/>
                </a:schemeClr>
              </a:solidFill>
              <a:ln>
                <a:noFill/>
              </a:ln>
            </p:spPr>
          </p:sp>
          <p:sp>
            <p:nvSpPr>
              <p:cNvPr id="250" name="Прямоугольник 249"/>
              <p:cNvSpPr/>
              <p:nvPr userDrawn="1"/>
            </p:nvSpPr>
            <p:spPr bwMode="auto">
              <a:xfrm>
                <a:off x="1827814" y="447350"/>
                <a:ext cx="457831" cy="460800"/>
              </a:xfrm>
              <a:prstGeom prst="rect">
                <a:avLst/>
              </a:prstGeom>
              <a:solidFill>
                <a:schemeClr val="accent2">
                  <a:lumMod val="75000"/>
                  <a:alpha val="15999"/>
                </a:schemeClr>
              </a:solidFill>
              <a:ln>
                <a:noFill/>
              </a:ln>
            </p:spPr>
          </p:sp>
          <p:sp>
            <p:nvSpPr>
              <p:cNvPr id="251" name="Прямоугольник 250"/>
              <p:cNvSpPr/>
              <p:nvPr userDrawn="1"/>
            </p:nvSpPr>
            <p:spPr bwMode="auto">
              <a:xfrm>
                <a:off x="915582" y="-13449"/>
                <a:ext cx="457831" cy="46080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  <a:alpha val="3999"/>
                </a:schemeClr>
              </a:solidFill>
              <a:ln>
                <a:noFill/>
              </a:ln>
            </p:spPr>
          </p:sp>
          <p:sp>
            <p:nvSpPr>
              <p:cNvPr id="252" name="Прямоугольник 251"/>
              <p:cNvSpPr/>
              <p:nvPr userDrawn="1"/>
            </p:nvSpPr>
            <p:spPr bwMode="auto">
              <a:xfrm>
                <a:off x="1371242" y="-13449"/>
                <a:ext cx="457831" cy="46080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  <a:alpha val="23000"/>
                </a:schemeClr>
              </a:solidFill>
              <a:ln>
                <a:noFill/>
              </a:ln>
            </p:spPr>
          </p:sp>
          <p:sp>
            <p:nvSpPr>
              <p:cNvPr id="253" name="Прямоугольник 252"/>
              <p:cNvSpPr/>
              <p:nvPr userDrawn="1"/>
            </p:nvSpPr>
            <p:spPr bwMode="auto">
              <a:xfrm>
                <a:off x="1827814" y="-13449"/>
                <a:ext cx="457831" cy="4608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  <a:alpha val="26999"/>
                </a:schemeClr>
              </a:solidFill>
              <a:ln>
                <a:noFill/>
              </a:ln>
            </p:spPr>
          </p:sp>
          <p:sp>
            <p:nvSpPr>
              <p:cNvPr id="254" name="Прямоугольник 253"/>
              <p:cNvSpPr/>
              <p:nvPr userDrawn="1"/>
            </p:nvSpPr>
            <p:spPr bwMode="auto">
              <a:xfrm>
                <a:off x="919002" y="913908"/>
                <a:ext cx="457831" cy="460800"/>
              </a:xfrm>
              <a:prstGeom prst="rect">
                <a:avLst/>
              </a:prstGeom>
              <a:solidFill>
                <a:schemeClr val="accent2">
                  <a:lumMod val="75000"/>
                  <a:alpha val="65000"/>
                </a:schemeClr>
              </a:solidFill>
              <a:ln>
                <a:noFill/>
              </a:ln>
            </p:spPr>
          </p:sp>
          <p:sp>
            <p:nvSpPr>
              <p:cNvPr id="255" name="Прямоугольник 254"/>
              <p:cNvSpPr/>
              <p:nvPr userDrawn="1"/>
            </p:nvSpPr>
            <p:spPr bwMode="auto">
              <a:xfrm>
                <a:off x="1369982" y="908150"/>
                <a:ext cx="457831" cy="460800"/>
              </a:xfrm>
              <a:prstGeom prst="rect">
                <a:avLst/>
              </a:prstGeom>
              <a:solidFill>
                <a:schemeClr val="accent2">
                  <a:alpha val="0"/>
                </a:schemeClr>
              </a:solidFill>
              <a:ln>
                <a:noFill/>
              </a:ln>
            </p:spPr>
          </p:sp>
          <p:sp>
            <p:nvSpPr>
              <p:cNvPr id="256" name="Прямоугольник 255"/>
              <p:cNvSpPr/>
              <p:nvPr userDrawn="1"/>
            </p:nvSpPr>
            <p:spPr bwMode="auto">
              <a:xfrm>
                <a:off x="1826553" y="908150"/>
                <a:ext cx="457831" cy="460800"/>
              </a:xfrm>
              <a:prstGeom prst="rect">
                <a:avLst/>
              </a:prstGeom>
              <a:solidFill>
                <a:schemeClr val="accent6">
                  <a:lumMod val="75000"/>
                  <a:alpha val="57000"/>
                </a:schemeClr>
              </a:solidFill>
              <a:ln>
                <a:noFill/>
              </a:ln>
            </p:spPr>
          </p:sp>
        </p:grpSp>
        <p:grpSp>
          <p:nvGrpSpPr>
            <p:cNvPr id="352" name="Группа 351"/>
            <p:cNvGrpSpPr/>
            <p:nvPr userDrawn="1"/>
          </p:nvGrpSpPr>
          <p:grpSpPr bwMode="auto">
            <a:xfrm>
              <a:off x="1" y="-8975"/>
              <a:ext cx="919806" cy="1377926"/>
              <a:chOff x="11240961" y="2650118"/>
              <a:chExt cx="925769" cy="1382400"/>
            </a:xfrm>
          </p:grpSpPr>
          <p:sp>
            <p:nvSpPr>
              <p:cNvPr id="354" name="Прямоугольник 353"/>
              <p:cNvSpPr/>
              <p:nvPr userDrawn="1"/>
            </p:nvSpPr>
            <p:spPr bwMode="auto">
              <a:xfrm>
                <a:off x="11240961" y="3110918"/>
                <a:ext cx="460800" cy="46080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  <a:alpha val="60000"/>
                </a:schemeClr>
              </a:solidFill>
              <a:ln>
                <a:noFill/>
              </a:ln>
            </p:spPr>
          </p:sp>
          <p:sp>
            <p:nvSpPr>
              <p:cNvPr id="355" name="Прямоугольник 354"/>
              <p:cNvSpPr/>
              <p:nvPr userDrawn="1"/>
            </p:nvSpPr>
            <p:spPr bwMode="auto">
              <a:xfrm>
                <a:off x="11700492" y="3110918"/>
                <a:ext cx="460800" cy="46080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  <a:alpha val="45000"/>
                </a:schemeClr>
              </a:solidFill>
              <a:ln>
                <a:noFill/>
              </a:ln>
            </p:spPr>
          </p:sp>
          <p:sp>
            <p:nvSpPr>
              <p:cNvPr id="357" name="Прямоугольник 356"/>
              <p:cNvSpPr/>
              <p:nvPr userDrawn="1"/>
            </p:nvSpPr>
            <p:spPr bwMode="auto">
              <a:xfrm>
                <a:off x="11246399" y="2650118"/>
                <a:ext cx="460800" cy="4608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0"/>
                </a:schemeClr>
              </a:solidFill>
              <a:ln>
                <a:noFill/>
              </a:ln>
            </p:spPr>
          </p:sp>
          <p:sp>
            <p:nvSpPr>
              <p:cNvPr id="358" name="Прямоугольник 357"/>
              <p:cNvSpPr/>
              <p:nvPr userDrawn="1"/>
            </p:nvSpPr>
            <p:spPr bwMode="auto">
              <a:xfrm>
                <a:off x="11705931" y="2650118"/>
                <a:ext cx="460800" cy="4608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50000"/>
                </a:schemeClr>
              </a:solidFill>
              <a:ln>
                <a:noFill/>
              </a:ln>
            </p:spPr>
          </p:sp>
          <p:sp>
            <p:nvSpPr>
              <p:cNvPr id="360" name="Прямоугольник 359"/>
              <p:cNvSpPr/>
              <p:nvPr userDrawn="1"/>
            </p:nvSpPr>
            <p:spPr bwMode="auto">
              <a:xfrm>
                <a:off x="11245131" y="3571718"/>
                <a:ext cx="460800" cy="460800"/>
              </a:xfrm>
              <a:prstGeom prst="rect">
                <a:avLst/>
              </a:prstGeom>
              <a:solidFill>
                <a:schemeClr val="tx2">
                  <a:lumMod val="75000"/>
                  <a:alpha val="0"/>
                </a:schemeClr>
              </a:solidFill>
              <a:ln>
                <a:noFill/>
              </a:ln>
            </p:spPr>
          </p:sp>
          <p:sp>
            <p:nvSpPr>
              <p:cNvPr id="361" name="Прямоугольник 360"/>
              <p:cNvSpPr/>
              <p:nvPr userDrawn="1"/>
            </p:nvSpPr>
            <p:spPr bwMode="auto">
              <a:xfrm>
                <a:off x="11704662" y="3571718"/>
                <a:ext cx="460800" cy="460800"/>
              </a:xfrm>
              <a:prstGeom prst="rect">
                <a:avLst/>
              </a:prstGeom>
              <a:solidFill>
                <a:schemeClr val="tx2">
                  <a:lumMod val="75000"/>
                  <a:alpha val="20000"/>
                </a:schemeClr>
              </a:solidFill>
              <a:ln>
                <a:noFill/>
              </a:ln>
            </p:spPr>
          </p:sp>
        </p:grpSp>
      </p:grpSp>
      <p:sp>
        <p:nvSpPr>
          <p:cNvPr id="483" name="Прямоугольник 482"/>
          <p:cNvSpPr/>
          <p:nvPr userDrawn="1"/>
        </p:nvSpPr>
        <p:spPr bwMode="auto">
          <a:xfrm>
            <a:off x="13259337" y="7920684"/>
            <a:ext cx="1372988" cy="3060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488" name="Прямоугольник 487"/>
          <p:cNvSpPr/>
          <p:nvPr userDrawn="1"/>
        </p:nvSpPr>
        <p:spPr bwMode="auto">
          <a:xfrm>
            <a:off x="13264030" y="7913996"/>
            <a:ext cx="457662" cy="308916"/>
          </a:xfrm>
          <a:prstGeom prst="rect">
            <a:avLst/>
          </a:prstGeom>
          <a:solidFill>
            <a:schemeClr val="accent1">
              <a:lumMod val="60000"/>
              <a:lumOff val="40000"/>
              <a:alpha val="22000"/>
            </a:schemeClr>
          </a:solidFill>
          <a:ln>
            <a:noFill/>
          </a:ln>
        </p:spPr>
      </p:sp>
      <p:sp>
        <p:nvSpPr>
          <p:cNvPr id="489" name="Прямоугольник 488"/>
          <p:cNvSpPr/>
          <p:nvPr userDrawn="1"/>
        </p:nvSpPr>
        <p:spPr bwMode="auto">
          <a:xfrm>
            <a:off x="13719522" y="7920684"/>
            <a:ext cx="457662" cy="308916"/>
          </a:xfrm>
          <a:prstGeom prst="rect">
            <a:avLst/>
          </a:prstGeom>
          <a:solidFill>
            <a:schemeClr val="accent1">
              <a:lumMod val="60000"/>
              <a:lumOff val="40000"/>
              <a:alpha val="0"/>
            </a:schemeClr>
          </a:solidFill>
          <a:ln>
            <a:noFill/>
          </a:ln>
        </p:spPr>
      </p:sp>
      <p:sp>
        <p:nvSpPr>
          <p:cNvPr id="490" name="Прямоугольник 489"/>
          <p:cNvSpPr/>
          <p:nvPr userDrawn="1"/>
        </p:nvSpPr>
        <p:spPr bwMode="auto">
          <a:xfrm>
            <a:off x="14175926" y="7920684"/>
            <a:ext cx="457662" cy="308916"/>
          </a:xfrm>
          <a:prstGeom prst="rect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472" name="Прямоугольник 471"/>
          <p:cNvSpPr/>
          <p:nvPr userDrawn="1"/>
        </p:nvSpPr>
        <p:spPr bwMode="auto">
          <a:xfrm>
            <a:off x="11886348" y="7917857"/>
            <a:ext cx="1372988" cy="3060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477" name="Прямоугольник 476"/>
          <p:cNvSpPr/>
          <p:nvPr userDrawn="1"/>
        </p:nvSpPr>
        <p:spPr bwMode="auto">
          <a:xfrm>
            <a:off x="11891039" y="7917857"/>
            <a:ext cx="457662" cy="308916"/>
          </a:xfrm>
          <a:prstGeom prst="rect">
            <a:avLst/>
          </a:prstGeom>
          <a:solidFill>
            <a:schemeClr val="accent3">
              <a:lumMod val="20000"/>
              <a:lumOff val="80000"/>
              <a:alpha val="22000"/>
            </a:schemeClr>
          </a:solidFill>
          <a:ln>
            <a:noFill/>
          </a:ln>
        </p:spPr>
      </p:sp>
      <p:sp>
        <p:nvSpPr>
          <p:cNvPr id="478" name="Прямоугольник 477"/>
          <p:cNvSpPr/>
          <p:nvPr userDrawn="1"/>
        </p:nvSpPr>
        <p:spPr bwMode="auto">
          <a:xfrm>
            <a:off x="12347444" y="8017819"/>
            <a:ext cx="457662" cy="308916"/>
          </a:xfrm>
          <a:prstGeom prst="rect">
            <a:avLst/>
          </a:prstGeom>
          <a:solidFill>
            <a:schemeClr val="accent3">
              <a:lumMod val="20000"/>
              <a:lumOff val="80000"/>
              <a:alpha val="0"/>
            </a:schemeClr>
          </a:solidFill>
          <a:ln>
            <a:noFill/>
          </a:ln>
        </p:spPr>
      </p:sp>
      <p:sp>
        <p:nvSpPr>
          <p:cNvPr id="479" name="Прямоугольник 478"/>
          <p:cNvSpPr/>
          <p:nvPr userDrawn="1"/>
        </p:nvSpPr>
        <p:spPr bwMode="auto">
          <a:xfrm>
            <a:off x="12802937" y="7917857"/>
            <a:ext cx="457662" cy="308916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noFill/>
          </a:ln>
        </p:spPr>
      </p:sp>
      <p:sp>
        <p:nvSpPr>
          <p:cNvPr id="461" name="Прямоугольник 460"/>
          <p:cNvSpPr/>
          <p:nvPr userDrawn="1"/>
        </p:nvSpPr>
        <p:spPr bwMode="auto">
          <a:xfrm>
            <a:off x="10512100" y="7920684"/>
            <a:ext cx="1372988" cy="30608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466" name="Прямоугольник 465"/>
          <p:cNvSpPr/>
          <p:nvPr userDrawn="1"/>
        </p:nvSpPr>
        <p:spPr bwMode="auto">
          <a:xfrm>
            <a:off x="10516793" y="7913996"/>
            <a:ext cx="457662" cy="308916"/>
          </a:xfrm>
          <a:prstGeom prst="rect">
            <a:avLst/>
          </a:prstGeom>
          <a:solidFill>
            <a:schemeClr val="accent2">
              <a:lumMod val="75000"/>
              <a:alpha val="46000"/>
            </a:schemeClr>
          </a:solidFill>
          <a:ln>
            <a:noFill/>
          </a:ln>
        </p:spPr>
      </p:sp>
      <p:sp>
        <p:nvSpPr>
          <p:cNvPr id="467" name="Прямоугольник 466"/>
          <p:cNvSpPr/>
          <p:nvPr userDrawn="1"/>
        </p:nvSpPr>
        <p:spPr bwMode="auto">
          <a:xfrm>
            <a:off x="10980851" y="7913996"/>
            <a:ext cx="457662" cy="308916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noFill/>
          </a:ln>
        </p:spPr>
      </p:sp>
      <p:sp>
        <p:nvSpPr>
          <p:cNvPr id="468" name="Прямоугольник 467"/>
          <p:cNvSpPr/>
          <p:nvPr userDrawn="1"/>
        </p:nvSpPr>
        <p:spPr bwMode="auto">
          <a:xfrm>
            <a:off x="11425724" y="7916443"/>
            <a:ext cx="457662" cy="308916"/>
          </a:xfrm>
          <a:prstGeom prst="rect">
            <a:avLst/>
          </a:prstGeom>
          <a:solidFill>
            <a:schemeClr val="accent2">
              <a:lumMod val="40000"/>
              <a:lumOff val="60000"/>
              <a:alpha val="76000"/>
            </a:schemeClr>
          </a:solidFill>
          <a:ln>
            <a:noFill/>
          </a:ln>
        </p:spPr>
      </p:sp>
      <p:sp>
        <p:nvSpPr>
          <p:cNvPr id="450" name="Прямоугольник 449"/>
          <p:cNvSpPr/>
          <p:nvPr userDrawn="1"/>
        </p:nvSpPr>
        <p:spPr bwMode="auto">
          <a:xfrm>
            <a:off x="9142054" y="7917857"/>
            <a:ext cx="1372988" cy="30608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455" name="Прямоугольник 454"/>
          <p:cNvSpPr/>
          <p:nvPr userDrawn="1"/>
        </p:nvSpPr>
        <p:spPr bwMode="auto">
          <a:xfrm>
            <a:off x="9146747" y="7917857"/>
            <a:ext cx="457662" cy="308916"/>
          </a:xfrm>
          <a:prstGeom prst="rect">
            <a:avLst/>
          </a:prstGeom>
          <a:solidFill>
            <a:schemeClr val="accent1">
              <a:lumMod val="60000"/>
              <a:lumOff val="40000"/>
              <a:alpha val="35000"/>
            </a:schemeClr>
          </a:solidFill>
          <a:ln>
            <a:noFill/>
          </a:ln>
        </p:spPr>
      </p:sp>
      <p:sp>
        <p:nvSpPr>
          <p:cNvPr id="456" name="Прямоугольник 455"/>
          <p:cNvSpPr/>
          <p:nvPr userDrawn="1"/>
        </p:nvSpPr>
        <p:spPr bwMode="auto">
          <a:xfrm>
            <a:off x="9602239" y="7917857"/>
            <a:ext cx="457662" cy="308916"/>
          </a:xfrm>
          <a:prstGeom prst="rect">
            <a:avLst/>
          </a:prstGeom>
          <a:solidFill>
            <a:schemeClr val="accent1">
              <a:lumMod val="60000"/>
              <a:lumOff val="40000"/>
              <a:alpha val="0"/>
            </a:schemeClr>
          </a:solidFill>
          <a:ln>
            <a:noFill/>
          </a:ln>
        </p:spPr>
      </p:sp>
      <p:sp>
        <p:nvSpPr>
          <p:cNvPr id="457" name="Прямоугольник 456"/>
          <p:cNvSpPr/>
          <p:nvPr userDrawn="1"/>
        </p:nvSpPr>
        <p:spPr bwMode="auto">
          <a:xfrm>
            <a:off x="10058641" y="7917857"/>
            <a:ext cx="457662" cy="308916"/>
          </a:xfrm>
          <a:prstGeom prst="rect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439" name="Прямоугольник 438"/>
          <p:cNvSpPr/>
          <p:nvPr userDrawn="1"/>
        </p:nvSpPr>
        <p:spPr bwMode="auto">
          <a:xfrm>
            <a:off x="7772862" y="7917857"/>
            <a:ext cx="1372988" cy="30608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444" name="Прямоугольник 443"/>
          <p:cNvSpPr/>
          <p:nvPr userDrawn="1"/>
        </p:nvSpPr>
        <p:spPr bwMode="auto">
          <a:xfrm>
            <a:off x="7777554" y="7917857"/>
            <a:ext cx="457662" cy="308916"/>
          </a:xfrm>
          <a:prstGeom prst="rect">
            <a:avLst/>
          </a:prstGeom>
          <a:solidFill>
            <a:schemeClr val="accent4">
              <a:lumMod val="40000"/>
              <a:lumOff val="60000"/>
              <a:alpha val="3999"/>
            </a:schemeClr>
          </a:solidFill>
          <a:ln>
            <a:noFill/>
          </a:ln>
        </p:spPr>
      </p:sp>
      <p:sp>
        <p:nvSpPr>
          <p:cNvPr id="445" name="Прямоугольник 444"/>
          <p:cNvSpPr/>
          <p:nvPr userDrawn="1"/>
        </p:nvSpPr>
        <p:spPr bwMode="auto">
          <a:xfrm>
            <a:off x="8233046" y="7917857"/>
            <a:ext cx="457662" cy="308916"/>
          </a:xfrm>
          <a:prstGeom prst="rect">
            <a:avLst/>
          </a:prstGeom>
          <a:solidFill>
            <a:schemeClr val="accent4">
              <a:lumMod val="40000"/>
              <a:lumOff val="60000"/>
              <a:alpha val="23000"/>
            </a:schemeClr>
          </a:solidFill>
          <a:ln>
            <a:noFill/>
          </a:ln>
        </p:spPr>
      </p:sp>
      <p:sp>
        <p:nvSpPr>
          <p:cNvPr id="446" name="Прямоугольник 445"/>
          <p:cNvSpPr/>
          <p:nvPr userDrawn="1"/>
        </p:nvSpPr>
        <p:spPr bwMode="auto">
          <a:xfrm>
            <a:off x="8689449" y="7917857"/>
            <a:ext cx="457662" cy="308916"/>
          </a:xfrm>
          <a:prstGeom prst="rect">
            <a:avLst/>
          </a:prstGeom>
          <a:solidFill>
            <a:schemeClr val="accent4">
              <a:lumMod val="20000"/>
              <a:lumOff val="80000"/>
              <a:alpha val="26999"/>
            </a:schemeClr>
          </a:solidFill>
          <a:ln>
            <a:noFill/>
          </a:ln>
        </p:spPr>
      </p:sp>
      <p:sp>
        <p:nvSpPr>
          <p:cNvPr id="423" name="Прямоугольник 422"/>
          <p:cNvSpPr/>
          <p:nvPr userDrawn="1"/>
        </p:nvSpPr>
        <p:spPr bwMode="auto">
          <a:xfrm>
            <a:off x="6397028" y="7919651"/>
            <a:ext cx="1372988" cy="3060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428" name="Прямоугольник 427"/>
          <p:cNvSpPr/>
          <p:nvPr userDrawn="1"/>
        </p:nvSpPr>
        <p:spPr bwMode="auto">
          <a:xfrm>
            <a:off x="6401721" y="7919651"/>
            <a:ext cx="457662" cy="308916"/>
          </a:xfrm>
          <a:prstGeom prst="rect">
            <a:avLst/>
          </a:prstGeom>
          <a:solidFill>
            <a:schemeClr val="accent1">
              <a:lumMod val="60000"/>
              <a:lumOff val="40000"/>
              <a:alpha val="22000"/>
            </a:schemeClr>
          </a:solidFill>
          <a:ln>
            <a:noFill/>
          </a:ln>
        </p:spPr>
      </p:sp>
      <p:sp>
        <p:nvSpPr>
          <p:cNvPr id="429" name="Прямоугольник 428"/>
          <p:cNvSpPr/>
          <p:nvPr userDrawn="1"/>
        </p:nvSpPr>
        <p:spPr bwMode="auto">
          <a:xfrm>
            <a:off x="6857212" y="7919651"/>
            <a:ext cx="457662" cy="308916"/>
          </a:xfrm>
          <a:prstGeom prst="rect">
            <a:avLst/>
          </a:prstGeom>
          <a:solidFill>
            <a:schemeClr val="accent1">
              <a:lumMod val="60000"/>
              <a:lumOff val="40000"/>
              <a:alpha val="0"/>
            </a:schemeClr>
          </a:solidFill>
          <a:ln>
            <a:noFill/>
          </a:ln>
        </p:spPr>
      </p:sp>
      <p:sp>
        <p:nvSpPr>
          <p:cNvPr id="430" name="Прямоугольник 429"/>
          <p:cNvSpPr/>
          <p:nvPr userDrawn="1"/>
        </p:nvSpPr>
        <p:spPr bwMode="auto">
          <a:xfrm>
            <a:off x="7313615" y="7919651"/>
            <a:ext cx="457662" cy="308916"/>
          </a:xfrm>
          <a:prstGeom prst="rect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412" name="Прямоугольник 411"/>
          <p:cNvSpPr/>
          <p:nvPr userDrawn="1"/>
        </p:nvSpPr>
        <p:spPr bwMode="auto">
          <a:xfrm>
            <a:off x="5024039" y="7916823"/>
            <a:ext cx="1372988" cy="3060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417" name="Прямоугольник 416"/>
          <p:cNvSpPr/>
          <p:nvPr userDrawn="1"/>
        </p:nvSpPr>
        <p:spPr bwMode="auto">
          <a:xfrm>
            <a:off x="5028732" y="7916823"/>
            <a:ext cx="457662" cy="308916"/>
          </a:xfrm>
          <a:prstGeom prst="rect">
            <a:avLst/>
          </a:prstGeom>
          <a:solidFill>
            <a:schemeClr val="accent3">
              <a:lumMod val="20000"/>
              <a:lumOff val="80000"/>
              <a:alpha val="22000"/>
            </a:schemeClr>
          </a:solidFill>
          <a:ln>
            <a:noFill/>
          </a:ln>
        </p:spPr>
      </p:sp>
      <p:sp>
        <p:nvSpPr>
          <p:cNvPr id="418" name="Прямоугольник 417"/>
          <p:cNvSpPr/>
          <p:nvPr userDrawn="1"/>
        </p:nvSpPr>
        <p:spPr bwMode="auto">
          <a:xfrm>
            <a:off x="5484223" y="7916823"/>
            <a:ext cx="457662" cy="308916"/>
          </a:xfrm>
          <a:prstGeom prst="rect">
            <a:avLst/>
          </a:prstGeom>
          <a:solidFill>
            <a:schemeClr val="accent3">
              <a:lumMod val="20000"/>
              <a:lumOff val="80000"/>
              <a:alpha val="0"/>
            </a:schemeClr>
          </a:solidFill>
          <a:ln>
            <a:noFill/>
          </a:ln>
        </p:spPr>
      </p:sp>
      <p:sp>
        <p:nvSpPr>
          <p:cNvPr id="419" name="Прямоугольник 418"/>
          <p:cNvSpPr/>
          <p:nvPr userDrawn="1"/>
        </p:nvSpPr>
        <p:spPr bwMode="auto">
          <a:xfrm>
            <a:off x="5940627" y="7916823"/>
            <a:ext cx="457662" cy="308916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noFill/>
          </a:ln>
        </p:spPr>
      </p:sp>
      <p:sp>
        <p:nvSpPr>
          <p:cNvPr id="401" name="Прямоугольник 400"/>
          <p:cNvSpPr/>
          <p:nvPr userDrawn="1"/>
        </p:nvSpPr>
        <p:spPr bwMode="auto">
          <a:xfrm>
            <a:off x="3649790" y="7919651"/>
            <a:ext cx="1372988" cy="30608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406" name="Прямоугольник 405"/>
          <p:cNvSpPr/>
          <p:nvPr userDrawn="1"/>
        </p:nvSpPr>
        <p:spPr bwMode="auto">
          <a:xfrm>
            <a:off x="3654483" y="7919651"/>
            <a:ext cx="457662" cy="308916"/>
          </a:xfrm>
          <a:prstGeom prst="rect">
            <a:avLst/>
          </a:prstGeom>
          <a:solidFill>
            <a:schemeClr val="accent2">
              <a:lumMod val="75000"/>
              <a:alpha val="46000"/>
            </a:schemeClr>
          </a:solidFill>
          <a:ln>
            <a:noFill/>
          </a:ln>
        </p:spPr>
      </p:sp>
      <p:sp>
        <p:nvSpPr>
          <p:cNvPr id="407" name="Прямоугольник 406"/>
          <p:cNvSpPr/>
          <p:nvPr userDrawn="1"/>
        </p:nvSpPr>
        <p:spPr bwMode="auto">
          <a:xfrm>
            <a:off x="4109976" y="7919651"/>
            <a:ext cx="457662" cy="308916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noFill/>
          </a:ln>
        </p:spPr>
      </p:sp>
      <p:sp>
        <p:nvSpPr>
          <p:cNvPr id="408" name="Прямоугольник 407"/>
          <p:cNvSpPr/>
          <p:nvPr userDrawn="1"/>
        </p:nvSpPr>
        <p:spPr bwMode="auto">
          <a:xfrm>
            <a:off x="4566377" y="7919651"/>
            <a:ext cx="457662" cy="308916"/>
          </a:xfrm>
          <a:prstGeom prst="rect">
            <a:avLst/>
          </a:prstGeom>
          <a:solidFill>
            <a:schemeClr val="accent2">
              <a:lumMod val="40000"/>
              <a:lumOff val="60000"/>
              <a:alpha val="76000"/>
            </a:schemeClr>
          </a:solidFill>
          <a:ln>
            <a:noFill/>
          </a:ln>
        </p:spPr>
      </p:sp>
      <p:sp>
        <p:nvSpPr>
          <p:cNvPr id="390" name="Прямоугольник 389"/>
          <p:cNvSpPr/>
          <p:nvPr userDrawn="1"/>
        </p:nvSpPr>
        <p:spPr bwMode="auto">
          <a:xfrm>
            <a:off x="2279743" y="7916823"/>
            <a:ext cx="1372988" cy="30608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395" name="Прямоугольник 394"/>
          <p:cNvSpPr/>
          <p:nvPr userDrawn="1"/>
        </p:nvSpPr>
        <p:spPr bwMode="auto">
          <a:xfrm>
            <a:off x="2284436" y="7916823"/>
            <a:ext cx="457662" cy="308916"/>
          </a:xfrm>
          <a:prstGeom prst="rect">
            <a:avLst/>
          </a:prstGeom>
          <a:solidFill>
            <a:schemeClr val="accent1">
              <a:lumMod val="60000"/>
              <a:lumOff val="40000"/>
              <a:alpha val="35000"/>
            </a:schemeClr>
          </a:solidFill>
          <a:ln>
            <a:noFill/>
          </a:ln>
        </p:spPr>
      </p:sp>
      <p:sp>
        <p:nvSpPr>
          <p:cNvPr id="396" name="Прямоугольник 395"/>
          <p:cNvSpPr/>
          <p:nvPr userDrawn="1"/>
        </p:nvSpPr>
        <p:spPr bwMode="auto">
          <a:xfrm>
            <a:off x="2739929" y="7916823"/>
            <a:ext cx="457662" cy="308916"/>
          </a:xfrm>
          <a:prstGeom prst="rect">
            <a:avLst/>
          </a:prstGeom>
          <a:solidFill>
            <a:schemeClr val="accent1">
              <a:lumMod val="60000"/>
              <a:lumOff val="40000"/>
              <a:alpha val="0"/>
            </a:schemeClr>
          </a:solidFill>
          <a:ln>
            <a:noFill/>
          </a:ln>
        </p:spPr>
      </p:sp>
      <p:sp>
        <p:nvSpPr>
          <p:cNvPr id="397" name="Прямоугольник 396"/>
          <p:cNvSpPr/>
          <p:nvPr userDrawn="1"/>
        </p:nvSpPr>
        <p:spPr bwMode="auto">
          <a:xfrm>
            <a:off x="3196332" y="7916823"/>
            <a:ext cx="457662" cy="308916"/>
          </a:xfrm>
          <a:prstGeom prst="rect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379" name="Прямоугольник 378"/>
          <p:cNvSpPr/>
          <p:nvPr userDrawn="1"/>
        </p:nvSpPr>
        <p:spPr bwMode="auto">
          <a:xfrm>
            <a:off x="910551" y="7916823"/>
            <a:ext cx="1372988" cy="30891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384" name="Прямоугольник 383"/>
          <p:cNvSpPr/>
          <p:nvPr userDrawn="1"/>
        </p:nvSpPr>
        <p:spPr bwMode="auto">
          <a:xfrm>
            <a:off x="915244" y="7916823"/>
            <a:ext cx="457662" cy="308916"/>
          </a:xfrm>
          <a:prstGeom prst="rect">
            <a:avLst/>
          </a:prstGeom>
          <a:solidFill>
            <a:schemeClr val="accent4">
              <a:lumMod val="40000"/>
              <a:lumOff val="60000"/>
              <a:alpha val="3999"/>
            </a:schemeClr>
          </a:solidFill>
          <a:ln>
            <a:noFill/>
          </a:ln>
        </p:spPr>
      </p:sp>
      <p:sp>
        <p:nvSpPr>
          <p:cNvPr id="385" name="Прямоугольник 384"/>
          <p:cNvSpPr/>
          <p:nvPr userDrawn="1"/>
        </p:nvSpPr>
        <p:spPr bwMode="auto">
          <a:xfrm>
            <a:off x="1370737" y="7916823"/>
            <a:ext cx="457662" cy="308916"/>
          </a:xfrm>
          <a:prstGeom prst="rect">
            <a:avLst/>
          </a:prstGeom>
          <a:solidFill>
            <a:schemeClr val="accent4">
              <a:lumMod val="40000"/>
              <a:lumOff val="60000"/>
              <a:alpha val="23000"/>
            </a:schemeClr>
          </a:solidFill>
          <a:ln>
            <a:noFill/>
          </a:ln>
        </p:spPr>
      </p:sp>
      <p:sp>
        <p:nvSpPr>
          <p:cNvPr id="386" name="Прямоугольник 385"/>
          <p:cNvSpPr/>
          <p:nvPr userDrawn="1"/>
        </p:nvSpPr>
        <p:spPr bwMode="auto">
          <a:xfrm>
            <a:off x="1827138" y="7916823"/>
            <a:ext cx="457662" cy="308916"/>
          </a:xfrm>
          <a:prstGeom prst="rect">
            <a:avLst/>
          </a:prstGeom>
          <a:solidFill>
            <a:schemeClr val="accent4">
              <a:lumMod val="20000"/>
              <a:lumOff val="80000"/>
              <a:alpha val="26999"/>
            </a:schemeClr>
          </a:solidFill>
          <a:ln>
            <a:noFill/>
          </a:ln>
        </p:spPr>
      </p:sp>
      <p:sp>
        <p:nvSpPr>
          <p:cNvPr id="366" name="Прямоугольник 365"/>
          <p:cNvSpPr/>
          <p:nvPr userDrawn="1"/>
        </p:nvSpPr>
        <p:spPr bwMode="auto">
          <a:xfrm>
            <a:off x="-1" y="7919822"/>
            <a:ext cx="918206" cy="3059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70" name="Прямоугольник 369"/>
          <p:cNvSpPr/>
          <p:nvPr userDrawn="1"/>
        </p:nvSpPr>
        <p:spPr bwMode="auto">
          <a:xfrm>
            <a:off x="5402" y="7919823"/>
            <a:ext cx="457662" cy="308916"/>
          </a:xfrm>
          <a:prstGeom prst="rect">
            <a:avLst/>
          </a:prstGeom>
          <a:solidFill>
            <a:schemeClr val="accent1">
              <a:lumMod val="60000"/>
              <a:lumOff val="40000"/>
              <a:alpha val="0"/>
            </a:schemeClr>
          </a:solidFill>
          <a:ln>
            <a:noFill/>
          </a:ln>
        </p:spPr>
      </p:sp>
      <p:sp>
        <p:nvSpPr>
          <p:cNvPr id="371" name="Прямоугольник 370"/>
          <p:cNvSpPr/>
          <p:nvPr userDrawn="1"/>
        </p:nvSpPr>
        <p:spPr bwMode="auto">
          <a:xfrm>
            <a:off x="461806" y="7919823"/>
            <a:ext cx="457662" cy="308916"/>
          </a:xfrm>
          <a:prstGeom prst="rect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3" name="Текст 2"/>
          <p:cNvSpPr>
            <a:spLocks noGrp="1"/>
          </p:cNvSpPr>
          <p:nvPr userDrawn="1">
            <p:ph type="body" idx="1"/>
          </p:nvPr>
        </p:nvSpPr>
        <p:spPr bwMode="auto">
          <a:xfrm>
            <a:off x="731519" y="1608921"/>
            <a:ext cx="13167359" cy="55302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/>
              <a:t>Образец текста</a:t>
            </a:r>
            <a:endParaRPr/>
          </a:p>
          <a:p>
            <a:pPr lvl="1">
              <a:defRPr/>
            </a:pPr>
            <a:r>
              <a:rPr/>
              <a:t>Второй уровень</a:t>
            </a:r>
            <a:endParaRPr/>
          </a:p>
          <a:p>
            <a:pPr lvl="2">
              <a:defRPr/>
            </a:pPr>
            <a:r>
              <a:rPr/>
              <a:t>Третий уровень</a:t>
            </a:r>
            <a:endParaRPr/>
          </a:p>
          <a:p>
            <a:pPr lvl="3">
              <a:defRPr/>
            </a:pPr>
            <a:r>
              <a:rPr/>
              <a:t>Четвертый уровень</a:t>
            </a:r>
            <a:endParaRPr/>
          </a:p>
          <a:p>
            <a:pPr lvl="4">
              <a:defRPr/>
            </a:pPr>
            <a:r>
              <a:rPr/>
              <a:t>Пятый уровень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 userDrawn="1">
            <p:ph type="title"/>
          </p:nvPr>
        </p:nvSpPr>
        <p:spPr bwMode="auto">
          <a:xfrm>
            <a:off x="3211785" y="264767"/>
            <a:ext cx="8100094" cy="1027353"/>
          </a:xfrm>
          <a:prstGeom prst="rect">
            <a:avLst/>
          </a:prstGeom>
          <a:solidFill>
            <a:schemeClr val="bg1">
              <a:alpha val="84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154" name="Номер слайда 5"/>
          <p:cNvSpPr>
            <a:spLocks noGrp="1"/>
          </p:cNvSpPr>
          <p:nvPr userDrawn="1">
            <p:ph type="sldNum" sz="quarter" idx="4"/>
          </p:nvPr>
        </p:nvSpPr>
        <p:spPr bwMode="auto">
          <a:xfrm>
            <a:off x="6228475" y="7359402"/>
            <a:ext cx="1143161" cy="43815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1974DF9-AD47-4691-BA21-BBFCE3637A9A}" type="slidenum">
              <a:rPr/>
              <a:t/>
            </a:fld>
            <a:endParaRPr/>
          </a:p>
        </p:txBody>
      </p:sp>
      <p:sp>
        <p:nvSpPr>
          <p:cNvPr id="151" name="Дата 3"/>
          <p:cNvSpPr>
            <a:spLocks noGrp="1"/>
          </p:cNvSpPr>
          <p:nvPr userDrawn="1">
            <p:ph type="dt" sz="half" idx="2"/>
          </p:nvPr>
        </p:nvSpPr>
        <p:spPr bwMode="auto">
          <a:xfrm>
            <a:off x="728713" y="7331409"/>
            <a:ext cx="3413759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/>
              <a:t/>
            </a:fld>
            <a:endParaRPr/>
          </a:p>
        </p:txBody>
      </p:sp>
      <p:sp>
        <p:nvSpPr>
          <p:cNvPr id="152" name="Нижний колонтитул 4"/>
          <p:cNvSpPr>
            <a:spLocks noGrp="1"/>
          </p:cNvSpPr>
          <p:nvPr userDrawn="1">
            <p:ph type="ftr" sz="quarter" idx="3"/>
          </p:nvPr>
        </p:nvSpPr>
        <p:spPr bwMode="auto">
          <a:xfrm>
            <a:off x="9310662" y="7359402"/>
            <a:ext cx="4632959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lvl1pPr algn="ctr" defTabSz="914400">
        <a:spcBef>
          <a:spcPts val="0"/>
        </a:spcBef>
        <a:buNone/>
        <a:defRPr sz="3200" b="1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5pPr>
      <a:lvl6pPr marL="2514599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video" Target="../media/media1.mp4"/><Relationship Id="rId4" Type="http://schemas.openxmlformats.org/officeDocument/2006/relationships/video" Target="../media/media1.mp4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 bwMode="auto">
          <a:xfrm flipH="0" flipV="0">
            <a:off x="793789" y="3333497"/>
            <a:ext cx="7556420" cy="846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  <a:defRPr/>
            </a:pPr>
            <a:r>
              <a:rPr lang="en-US" sz="4450" b="1">
                <a:solidFill>
                  <a:srgbClr val="F0F4F1"/>
                </a:solidFill>
                <a:latin typeface="Syne Extra Bold"/>
                <a:ea typeface="Syne Extra Bold"/>
                <a:cs typeface="Syne Extra Bold"/>
              </a:rPr>
              <a:t> </a:t>
            </a:r>
            <a:r>
              <a:rPr lang="ru-RU" sz="4450" b="1">
                <a:solidFill>
                  <a:schemeClr val="tx1"/>
                </a:solidFill>
                <a:latin typeface="Syne Extra Bold"/>
                <a:ea typeface="Syne Extra Bold"/>
                <a:cs typeface="Syne Extra Bold"/>
              </a:rPr>
              <a:t>«Нано-Ёлка» из картона.</a:t>
            </a:r>
            <a:endParaRPr sz="4450">
              <a:solidFill>
                <a:schemeClr val="tx1"/>
              </a:solidFill>
            </a:endParaRPr>
          </a:p>
        </p:txBody>
      </p:sp>
      <p:sp>
        <p:nvSpPr>
          <p:cNvPr id="4" name="Text 1"/>
          <p:cNvSpPr/>
          <p:nvPr/>
        </p:nvSpPr>
        <p:spPr bwMode="auto">
          <a:xfrm>
            <a:off x="793790" y="4477703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49"/>
              </a:lnSpc>
              <a:buNone/>
              <a:defRPr/>
            </a:pPr>
            <a:endParaRPr lang="en-US" sz="1750"/>
          </a:p>
          <a:p>
            <a:pPr marL="0" indent="0">
              <a:lnSpc>
                <a:spcPts val="2850"/>
              </a:lnSpc>
              <a:buNone/>
              <a:defRPr/>
            </a:pPr>
            <a:endParaRPr lang="en-US" sz="17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 bwMode="auto">
          <a:xfrm>
            <a:off x="3079789" y="988281"/>
            <a:ext cx="7718244" cy="7102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  <a:defRPr/>
            </a:pPr>
            <a:r>
              <a:rPr lang="en-US" sz="4450" b="1">
                <a:solidFill>
                  <a:schemeClr val="tx1"/>
                </a:solidFill>
                <a:latin typeface="Syne Extra Bold"/>
                <a:ea typeface="Syne Extra Bold"/>
                <a:cs typeface="Syne Extra Bold"/>
              </a:rPr>
              <a:t>Материалы и Инструменты</a:t>
            </a:r>
            <a:endParaRPr sz="4450">
              <a:solidFill>
                <a:schemeClr val="tx1"/>
              </a:solidFill>
            </a:endParaRPr>
          </a:p>
        </p:txBody>
      </p:sp>
      <p:sp>
        <p:nvSpPr>
          <p:cNvPr id="4" name="Text 2"/>
          <p:cNvSpPr/>
          <p:nvPr/>
        </p:nvSpPr>
        <p:spPr bwMode="auto">
          <a:xfrm>
            <a:off x="457613" y="1775018"/>
            <a:ext cx="1068416" cy="3643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  <a:defRPr/>
            </a:pPr>
            <a:r>
              <a:rPr lang="en-US" sz="1750">
                <a:solidFill>
                  <a:schemeClr val="tx1"/>
                </a:solidFill>
                <a:latin typeface="Syne"/>
                <a:ea typeface="Syne"/>
                <a:cs typeface="Syne"/>
              </a:rPr>
              <a:t>Картон</a:t>
            </a:r>
            <a:endParaRPr lang="en-US" sz="1750"/>
          </a:p>
        </p:txBody>
      </p:sp>
      <p:sp>
        <p:nvSpPr>
          <p:cNvPr id="5" name="Text 3"/>
          <p:cNvSpPr/>
          <p:nvPr/>
        </p:nvSpPr>
        <p:spPr bwMode="auto">
          <a:xfrm>
            <a:off x="457613" y="2137921"/>
            <a:ext cx="850511" cy="3643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  <a:defRPr/>
            </a:pPr>
            <a:r>
              <a:rPr lang="en-US" sz="1750">
                <a:solidFill>
                  <a:schemeClr val="tx1"/>
                </a:solidFill>
                <a:latin typeface="Syne"/>
                <a:ea typeface="Syne"/>
                <a:cs typeface="Syne"/>
              </a:rPr>
              <a:t>Клей</a:t>
            </a:r>
            <a:endParaRPr lang="en-US" sz="1750"/>
          </a:p>
        </p:txBody>
      </p:sp>
      <p:sp>
        <p:nvSpPr>
          <p:cNvPr id="6" name="Text 4"/>
          <p:cNvSpPr/>
          <p:nvPr/>
        </p:nvSpPr>
        <p:spPr bwMode="auto">
          <a:xfrm>
            <a:off x="401583" y="2567610"/>
            <a:ext cx="1310311" cy="3643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  <a:defRPr/>
            </a:pPr>
            <a:r>
              <a:rPr lang="en-US" sz="1750">
                <a:solidFill>
                  <a:schemeClr val="tx1"/>
                </a:solidFill>
                <a:latin typeface="Syne"/>
                <a:ea typeface="Syne"/>
                <a:cs typeface="Syne"/>
              </a:rPr>
              <a:t>Ножницы</a:t>
            </a:r>
            <a:endParaRPr lang="en-US" sz="1750"/>
          </a:p>
        </p:txBody>
      </p:sp>
      <p:sp>
        <p:nvSpPr>
          <p:cNvPr id="7" name="Text 5"/>
          <p:cNvSpPr/>
          <p:nvPr/>
        </p:nvSpPr>
        <p:spPr bwMode="auto">
          <a:xfrm>
            <a:off x="401583" y="3886024"/>
            <a:ext cx="2472983" cy="368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  <a:defRPr/>
            </a:pPr>
            <a:r>
              <a:rPr lang="en-US" sz="1750">
                <a:solidFill>
                  <a:schemeClr val="tx1"/>
                </a:solidFill>
                <a:latin typeface="Syne"/>
                <a:ea typeface="Syne"/>
                <a:cs typeface="Syne"/>
              </a:rPr>
              <a:t>3D</a:t>
            </a:r>
            <a:r>
              <a:rPr lang="en-US" sz="1750">
                <a:solidFill>
                  <a:schemeClr val="tx1"/>
                </a:solidFill>
                <a:latin typeface="Syne"/>
                <a:ea typeface="Syne"/>
                <a:cs typeface="Syne"/>
              </a:rPr>
              <a:t>-</a:t>
            </a:r>
            <a:r>
              <a:rPr lang="en-US" sz="1750">
                <a:solidFill>
                  <a:schemeClr val="tx1"/>
                </a:solidFill>
                <a:latin typeface="Syne"/>
                <a:ea typeface="Syne"/>
                <a:cs typeface="Syne"/>
              </a:rPr>
              <a:t>принтер</a:t>
            </a:r>
            <a:r>
              <a:rPr lang="ru-RU" sz="1750">
                <a:solidFill>
                  <a:srgbClr val="D7E5D8"/>
                </a:solidFill>
                <a:latin typeface="Syne"/>
                <a:ea typeface="Syne"/>
                <a:cs typeface="Syne"/>
              </a:rPr>
              <a:t>, </a:t>
            </a:r>
            <a:r>
              <a:rPr lang="ru-RU" sz="1750">
                <a:solidFill>
                  <a:schemeClr val="tx1"/>
                </a:solidFill>
                <a:latin typeface="Syne"/>
                <a:ea typeface="Syne"/>
                <a:cs typeface="Syne"/>
              </a:rPr>
              <a:t>пластик</a:t>
            </a:r>
            <a:endParaRPr lang="en-US" sz="1750"/>
          </a:p>
        </p:txBody>
      </p:sp>
      <p:sp>
        <p:nvSpPr>
          <p:cNvPr id="11" name="Text 9"/>
          <p:cNvSpPr/>
          <p:nvPr/>
        </p:nvSpPr>
        <p:spPr bwMode="auto">
          <a:xfrm>
            <a:off x="401583" y="2930513"/>
            <a:ext cx="1734726" cy="369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  <a:defRPr/>
            </a:pPr>
            <a:r>
              <a:rPr lang="en-US" sz="1750">
                <a:solidFill>
                  <a:schemeClr val="tx1"/>
                </a:solidFill>
                <a:latin typeface="Syne"/>
                <a:ea typeface="Syne"/>
                <a:cs typeface="Syne"/>
              </a:rPr>
              <a:t>Краски</a:t>
            </a:r>
            <a:r>
              <a:rPr lang="ru-RU" sz="1750">
                <a:solidFill>
                  <a:schemeClr val="tx1"/>
                </a:solidFill>
                <a:latin typeface="Syne"/>
                <a:ea typeface="Syne"/>
                <a:cs typeface="Syne"/>
              </a:rPr>
              <a:t>, </a:t>
            </a:r>
            <a:r>
              <a:rPr lang="ru-RU" sz="1750">
                <a:solidFill>
                  <a:schemeClr val="tx1"/>
                </a:solidFill>
                <a:latin typeface="Syne"/>
                <a:ea typeface="Syne"/>
                <a:cs typeface="Syne"/>
              </a:rPr>
              <a:t>кист</a:t>
            </a:r>
            <a:r>
              <a:rPr lang="ru-RU" sz="1750">
                <a:solidFill>
                  <a:schemeClr val="tx1"/>
                </a:solidFill>
                <a:latin typeface="Syne"/>
                <a:ea typeface="Syne"/>
                <a:cs typeface="Syne"/>
              </a:rPr>
              <a:t>и</a:t>
            </a:r>
            <a:endParaRPr lang="en-US" sz="1750"/>
          </a:p>
        </p:txBody>
      </p:sp>
      <p:pic>
        <p:nvPicPr>
          <p:cNvPr id="1393380426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5402382" y="1698500"/>
            <a:ext cx="8250864" cy="6188148"/>
          </a:xfrm>
          <a:prstGeom prst="rect">
            <a:avLst/>
          </a:prstGeom>
        </p:spPr>
      </p:pic>
      <p:sp>
        <p:nvSpPr>
          <p:cNvPr id="13" name="Text 11"/>
          <p:cNvSpPr/>
          <p:nvPr/>
        </p:nvSpPr>
        <p:spPr bwMode="auto">
          <a:xfrm>
            <a:off x="401583" y="3404171"/>
            <a:ext cx="1118340" cy="3643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  <a:defRPr/>
            </a:pPr>
            <a:r>
              <a:rPr lang="en-US" sz="1750">
                <a:solidFill>
                  <a:schemeClr val="tx1"/>
                </a:solidFill>
                <a:latin typeface="Syne"/>
                <a:ea typeface="Syne"/>
                <a:cs typeface="Syne"/>
              </a:rPr>
              <a:t>Бусины</a:t>
            </a:r>
            <a:endParaRPr lang="en-US" sz="1750"/>
          </a:p>
        </p:txBody>
      </p:sp>
      <p:sp>
        <p:nvSpPr>
          <p:cNvPr id="1309692411" name="Text 5"/>
          <p:cNvSpPr/>
          <p:nvPr/>
        </p:nvSpPr>
        <p:spPr bwMode="auto">
          <a:xfrm>
            <a:off x="401583" y="4361776"/>
            <a:ext cx="3356112" cy="3805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49"/>
              </a:lnSpc>
              <a:buSzPct val="100000"/>
              <a:buChar char="•"/>
              <a:defRPr/>
            </a:pPr>
            <a:r>
              <a:rPr lang="ru-RU" sz="1750">
                <a:solidFill>
                  <a:schemeClr val="tx1"/>
                </a:solidFill>
                <a:latin typeface="Syne"/>
                <a:ea typeface="Syne"/>
                <a:cs typeface="Syne"/>
              </a:rPr>
              <a:t>Ёлочные шары, бисер, леска</a:t>
            </a:r>
            <a:endParaRPr sz="175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 bwMode="auto">
          <a:xfrm>
            <a:off x="773073" y="939521"/>
            <a:ext cx="7597854" cy="1380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400"/>
              </a:lnSpc>
              <a:buNone/>
              <a:defRPr/>
            </a:pPr>
            <a:r>
              <a:rPr lang="en-US" sz="4300" b="1">
                <a:solidFill>
                  <a:schemeClr val="tx1"/>
                </a:solidFill>
                <a:latin typeface="Syne Extra Bold"/>
                <a:ea typeface="Syne Extra Bold"/>
                <a:cs typeface="Syne Extra Bold"/>
              </a:rPr>
              <a:t>Создание Каркаса из Картона</a:t>
            </a:r>
            <a:endParaRPr sz="4300">
              <a:solidFill>
                <a:schemeClr val="tx1"/>
              </a:solidFill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73073" y="2319933"/>
            <a:ext cx="1104424" cy="176712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 bwMode="auto">
          <a:xfrm>
            <a:off x="2208727" y="2540793"/>
            <a:ext cx="768398" cy="346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  <a:defRPr/>
            </a:pPr>
            <a:r>
              <a:rPr lang="en-US" sz="2150" b="1">
                <a:solidFill>
                  <a:schemeClr val="tx1"/>
                </a:solidFill>
                <a:latin typeface="Syne Extra Bold"/>
                <a:ea typeface="Syne Extra Bold"/>
                <a:cs typeface="Syne Extra Bold"/>
              </a:rPr>
              <a:t>Шаг 1</a:t>
            </a:r>
            <a:endParaRPr sz="2150">
              <a:solidFill>
                <a:schemeClr val="tx1"/>
              </a:solidFill>
            </a:endParaRPr>
          </a:p>
        </p:txBody>
      </p:sp>
      <p:sp>
        <p:nvSpPr>
          <p:cNvPr id="6" name="Text 2"/>
          <p:cNvSpPr/>
          <p:nvPr/>
        </p:nvSpPr>
        <p:spPr bwMode="auto">
          <a:xfrm>
            <a:off x="2208728" y="3018353"/>
            <a:ext cx="6162199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  <a:defRPr/>
            </a:pPr>
            <a:r>
              <a:rPr lang="ru-RU" sz="1700">
                <a:solidFill>
                  <a:schemeClr val="tx1"/>
                </a:solidFill>
                <a:latin typeface="Syne"/>
                <a:ea typeface="Syne"/>
                <a:cs typeface="Syne"/>
              </a:rPr>
              <a:t>Делаем</a:t>
            </a:r>
            <a:r>
              <a:rPr lang="en-US" sz="1700">
                <a:solidFill>
                  <a:schemeClr val="tx1"/>
                </a:solidFill>
                <a:latin typeface="Syne"/>
                <a:ea typeface="Syne"/>
                <a:cs typeface="Syne"/>
              </a:rPr>
              <a:t> конус из картона, чтобы сформировать каркас ёлки.</a:t>
            </a:r>
            <a:endParaRPr sz="1700">
              <a:solidFill>
                <a:schemeClr val="tx1"/>
              </a:solidFill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73073" y="4087058"/>
            <a:ext cx="1104424" cy="176712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 bwMode="auto">
          <a:xfrm>
            <a:off x="2208727" y="4307918"/>
            <a:ext cx="768398" cy="346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  <a:defRPr/>
            </a:pPr>
            <a:r>
              <a:rPr lang="en-US" sz="2150" b="1">
                <a:solidFill>
                  <a:schemeClr val="tx1"/>
                </a:solidFill>
                <a:latin typeface="Syne Extra Bold"/>
                <a:ea typeface="Syne Extra Bold"/>
                <a:cs typeface="Syne Extra Bold"/>
              </a:rPr>
              <a:t>Шаг 2</a:t>
            </a:r>
            <a:endParaRPr sz="2150">
              <a:solidFill>
                <a:schemeClr val="tx1"/>
              </a:solidFill>
            </a:endParaRPr>
          </a:p>
        </p:txBody>
      </p:sp>
      <p:sp>
        <p:nvSpPr>
          <p:cNvPr id="9" name="Text 4"/>
          <p:cNvSpPr/>
          <p:nvPr/>
        </p:nvSpPr>
        <p:spPr bwMode="auto">
          <a:xfrm>
            <a:off x="2208727" y="4785478"/>
            <a:ext cx="4993465" cy="356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  <a:defRPr/>
            </a:pPr>
            <a:r>
              <a:rPr lang="en-US" sz="1700">
                <a:solidFill>
                  <a:schemeClr val="tx1"/>
                </a:solidFill>
                <a:latin typeface="Syne"/>
                <a:ea typeface="Syne"/>
                <a:cs typeface="Syne"/>
              </a:rPr>
              <a:t>Укреп</a:t>
            </a:r>
            <a:r>
              <a:rPr lang="ru-RU" sz="1700">
                <a:solidFill>
                  <a:schemeClr val="tx1"/>
                </a:solidFill>
                <a:latin typeface="Syne"/>
                <a:ea typeface="Syne"/>
                <a:cs typeface="Syne"/>
              </a:rPr>
              <a:t>ляем</a:t>
            </a:r>
            <a:r>
              <a:rPr lang="en-US" sz="1700">
                <a:solidFill>
                  <a:schemeClr val="tx1"/>
                </a:solidFill>
                <a:latin typeface="Syne"/>
                <a:ea typeface="Syne"/>
                <a:cs typeface="Syne"/>
              </a:rPr>
              <a:t> каркас клеем, чтобы он был прочным.</a:t>
            </a:r>
            <a:endParaRPr sz="1700">
              <a:solidFill>
                <a:schemeClr val="tx1"/>
              </a:solidFill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773073" y="5854184"/>
            <a:ext cx="1104424" cy="176712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 bwMode="auto">
          <a:xfrm>
            <a:off x="2208727" y="6075045"/>
            <a:ext cx="768398" cy="346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  <a:defRPr/>
            </a:pPr>
            <a:r>
              <a:rPr lang="en-US" sz="2150" b="1">
                <a:solidFill>
                  <a:schemeClr val="tx1"/>
                </a:solidFill>
                <a:latin typeface="Syne Extra Bold"/>
                <a:ea typeface="Syne Extra Bold"/>
                <a:cs typeface="Syne Extra Bold"/>
              </a:rPr>
              <a:t>Шаг </a:t>
            </a:r>
            <a:r>
              <a:rPr lang="en-US" sz="2150" b="1">
                <a:solidFill>
                  <a:srgbClr val="D7E5D8"/>
                </a:solidFill>
                <a:latin typeface="Syne Extra Bold"/>
                <a:ea typeface="Syne Extra Bold"/>
                <a:cs typeface="Syne Extra Bold"/>
              </a:rPr>
              <a:t>3</a:t>
            </a:r>
            <a:endParaRPr lang="en-US" sz="2150"/>
          </a:p>
        </p:txBody>
      </p:sp>
      <p:sp>
        <p:nvSpPr>
          <p:cNvPr id="12" name="Text 6"/>
          <p:cNvSpPr/>
          <p:nvPr/>
        </p:nvSpPr>
        <p:spPr bwMode="auto">
          <a:xfrm>
            <a:off x="2208728" y="6552605"/>
            <a:ext cx="6162199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  <a:defRPr/>
            </a:pPr>
            <a:r>
              <a:rPr lang="en-US" sz="1700">
                <a:solidFill>
                  <a:schemeClr val="tx1"/>
                </a:solidFill>
                <a:latin typeface="Syne"/>
                <a:ea typeface="Syne"/>
                <a:cs typeface="Syne"/>
              </a:rPr>
              <a:t>Дополнительно можно добавить пластиковый поддон для ёлки.</a:t>
            </a:r>
            <a:endParaRPr sz="17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 bwMode="auto">
          <a:xfrm>
            <a:off x="2566549" y="1043484"/>
            <a:ext cx="9497299" cy="7102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  <a:defRPr/>
            </a:pPr>
            <a:r>
              <a:rPr lang="en-US" sz="4450" b="1">
                <a:solidFill>
                  <a:schemeClr val="tx1"/>
                </a:solidFill>
                <a:latin typeface="Syne Extra Bold"/>
                <a:ea typeface="Syne Extra Bold"/>
                <a:cs typeface="Syne Extra Bold"/>
              </a:rPr>
              <a:t>Печать Снежинок на 3D-Принтере</a:t>
            </a:r>
            <a:endParaRPr lang="en-US" sz="445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432684" y="1892126"/>
            <a:ext cx="2152055" cy="80795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 bwMode="auto">
          <a:xfrm>
            <a:off x="3390724" y="2069351"/>
            <a:ext cx="156108" cy="454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  <a:defRPr/>
            </a:pPr>
            <a:r>
              <a:rPr lang="en-US" sz="2200" b="1">
                <a:solidFill>
                  <a:srgbClr val="FFFFFF"/>
                </a:solidFill>
                <a:latin typeface="Syne Extra Bold"/>
                <a:ea typeface="Syne Extra Bold"/>
                <a:cs typeface="Syne Extra Bold"/>
              </a:rPr>
              <a:t>1</a:t>
            </a:r>
            <a:endParaRPr lang="en-US" sz="2200"/>
          </a:p>
        </p:txBody>
      </p:sp>
      <p:sp>
        <p:nvSpPr>
          <p:cNvPr id="5" name="Text 2"/>
          <p:cNvSpPr/>
          <p:nvPr/>
        </p:nvSpPr>
        <p:spPr bwMode="auto">
          <a:xfrm>
            <a:off x="5065454" y="2069351"/>
            <a:ext cx="2183793" cy="356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  <a:defRPr/>
            </a:pPr>
            <a:r>
              <a:rPr lang="en-US" sz="2200" b="1">
                <a:solidFill>
                  <a:schemeClr val="tx1"/>
                </a:solidFill>
                <a:latin typeface="Syne Extra Bold"/>
                <a:ea typeface="Syne Extra Bold"/>
                <a:cs typeface="Syne Extra Bold"/>
              </a:rPr>
              <a:t>Загрузка</a:t>
            </a:r>
            <a:r>
              <a:rPr lang="en-US" sz="2200" b="1">
                <a:solidFill>
                  <a:srgbClr val="D7E5D8"/>
                </a:solidFill>
                <a:latin typeface="Syne Extra Bold"/>
                <a:ea typeface="Syne Extra Bold"/>
                <a:cs typeface="Syne Extra Bold"/>
              </a:rPr>
              <a:t> </a:t>
            </a:r>
            <a:r>
              <a:rPr lang="en-US" sz="2200" b="1">
                <a:solidFill>
                  <a:schemeClr val="tx1"/>
                </a:solidFill>
                <a:latin typeface="Syne Extra Bold"/>
                <a:ea typeface="Syne Extra Bold"/>
                <a:cs typeface="Syne Extra Bold"/>
              </a:rPr>
              <a:t>Файла</a:t>
            </a:r>
            <a:endParaRPr lang="en-US" sz="2200"/>
          </a:p>
        </p:txBody>
      </p:sp>
      <p:sp>
        <p:nvSpPr>
          <p:cNvPr id="6" name="Shape 3"/>
          <p:cNvSpPr/>
          <p:nvPr/>
        </p:nvSpPr>
        <p:spPr bwMode="auto">
          <a:xfrm>
            <a:off x="4918135" y="2684845"/>
            <a:ext cx="8592860" cy="15240"/>
          </a:xfrm>
          <a:prstGeom prst="roundRect">
            <a:avLst>
              <a:gd name="adj" fmla="val 625116"/>
            </a:avLst>
          </a:prstGeom>
          <a:solidFill>
            <a:srgbClr val="6D9121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289422" y="2846188"/>
            <a:ext cx="4304109" cy="80795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 bwMode="auto">
          <a:xfrm>
            <a:off x="3363962" y="2900365"/>
            <a:ext cx="156108" cy="454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  <a:defRPr/>
            </a:pPr>
            <a:r>
              <a:rPr lang="en-US" sz="2200" b="1">
                <a:solidFill>
                  <a:srgbClr val="FFFFFF"/>
                </a:solidFill>
                <a:latin typeface="Syne Extra Bold"/>
                <a:ea typeface="Syne Extra Bold"/>
                <a:cs typeface="Syne Extra Bold"/>
              </a:rPr>
              <a:t>2</a:t>
            </a:r>
            <a:endParaRPr lang="en-US" sz="2200"/>
          </a:p>
        </p:txBody>
      </p:sp>
      <p:sp>
        <p:nvSpPr>
          <p:cNvPr id="9" name="Text 5"/>
          <p:cNvSpPr/>
          <p:nvPr/>
        </p:nvSpPr>
        <p:spPr bwMode="auto">
          <a:xfrm>
            <a:off x="5929039" y="2999544"/>
            <a:ext cx="3230311" cy="356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  <a:defRPr/>
            </a:pPr>
            <a:r>
              <a:rPr lang="en-US" sz="2200" b="1">
                <a:solidFill>
                  <a:schemeClr val="tx1"/>
                </a:solidFill>
                <a:latin typeface="Syne Extra Bold"/>
                <a:ea typeface="Syne Extra Bold"/>
                <a:cs typeface="Syne Extra Bold"/>
              </a:rPr>
              <a:t>Настройка Параметров</a:t>
            </a:r>
            <a:endParaRPr lang="en-US" sz="2200"/>
          </a:p>
        </p:txBody>
      </p:sp>
      <p:sp>
        <p:nvSpPr>
          <p:cNvPr id="10" name="Shape 6"/>
          <p:cNvSpPr/>
          <p:nvPr/>
        </p:nvSpPr>
        <p:spPr bwMode="auto">
          <a:xfrm>
            <a:off x="5848546" y="3638906"/>
            <a:ext cx="7516773" cy="15240"/>
          </a:xfrm>
          <a:prstGeom prst="roundRect">
            <a:avLst>
              <a:gd name="adj" fmla="val 625116"/>
            </a:avLst>
          </a:prstGeom>
          <a:solidFill>
            <a:srgbClr val="6D9121"/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65146" y="3831311"/>
            <a:ext cx="6456164" cy="80795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 bwMode="auto">
          <a:xfrm>
            <a:off x="3371285" y="4008476"/>
            <a:ext cx="156108" cy="454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  <a:defRPr/>
            </a:pPr>
            <a:r>
              <a:rPr lang="en-US" sz="2200" b="1">
                <a:solidFill>
                  <a:srgbClr val="FFFFFF"/>
                </a:solidFill>
                <a:latin typeface="Syne Extra Bold"/>
                <a:ea typeface="Syne Extra Bold"/>
                <a:cs typeface="Syne Extra Bold"/>
              </a:rPr>
              <a:t>3</a:t>
            </a:r>
            <a:endParaRPr lang="en-US" sz="2200"/>
          </a:p>
        </p:txBody>
      </p:sp>
      <p:sp>
        <p:nvSpPr>
          <p:cNvPr id="13" name="Text 8"/>
          <p:cNvSpPr/>
          <p:nvPr/>
        </p:nvSpPr>
        <p:spPr bwMode="auto">
          <a:xfrm>
            <a:off x="7128271" y="4173175"/>
            <a:ext cx="1862238" cy="355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  <a:defRPr/>
            </a:pPr>
            <a:r>
              <a:rPr lang="en-US" sz="2200" b="1">
                <a:solidFill>
                  <a:schemeClr val="tx1"/>
                </a:solidFill>
                <a:latin typeface="Syne Extra Bold"/>
                <a:ea typeface="Syne Extra Bold"/>
                <a:cs typeface="Syne Extra Bold"/>
              </a:rPr>
              <a:t>Старт Печати</a:t>
            </a:r>
            <a:endParaRPr lang="en-US" sz="2200"/>
          </a:p>
        </p:txBody>
      </p:sp>
      <p:pic>
        <p:nvPicPr>
          <p:cNvPr id="125424816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9606932" y="2296105"/>
            <a:ext cx="4194593" cy="55927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-26894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 bwMode="auto">
          <a:xfrm>
            <a:off x="6280189" y="1044415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  <a:defRPr/>
            </a:pPr>
            <a:r>
              <a:rPr lang="en-US" sz="4450" b="1">
                <a:solidFill>
                  <a:schemeClr val="tx1"/>
                </a:solidFill>
                <a:latin typeface="Syne Extra Bold"/>
                <a:ea typeface="Syne Extra Bold"/>
                <a:cs typeface="Syne Extra Bold"/>
              </a:rPr>
              <a:t>Сборка и Декорирование Ёлки</a:t>
            </a:r>
            <a:endParaRPr sz="4450">
              <a:solidFill>
                <a:schemeClr val="tx1"/>
              </a:solidFill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280190" y="2461974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 bwMode="auto">
          <a:xfrm>
            <a:off x="6280189" y="3255763"/>
            <a:ext cx="2011483" cy="355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  <a:defRPr/>
            </a:pPr>
            <a:r>
              <a:rPr lang="en-US" sz="2200" b="1">
                <a:solidFill>
                  <a:schemeClr val="tx1"/>
                </a:solidFill>
                <a:latin typeface="Syne Extra Bold"/>
                <a:ea typeface="Syne Extra Bold"/>
                <a:cs typeface="Syne Extra Bold"/>
              </a:rPr>
              <a:t>Приклеивание</a:t>
            </a:r>
            <a:endParaRPr sz="2200">
              <a:solidFill>
                <a:schemeClr val="tx1"/>
              </a:solidFill>
            </a:endParaRPr>
          </a:p>
        </p:txBody>
      </p:sp>
      <p:sp>
        <p:nvSpPr>
          <p:cNvPr id="6" name="Text 2"/>
          <p:cNvSpPr/>
          <p:nvPr/>
        </p:nvSpPr>
        <p:spPr bwMode="auto">
          <a:xfrm>
            <a:off x="6280189" y="3751897"/>
            <a:ext cx="36080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  <a:defRPr/>
            </a:pPr>
            <a:r>
              <a:rPr lang="en-US" sz="1750">
                <a:solidFill>
                  <a:schemeClr val="tx1"/>
                </a:solidFill>
                <a:latin typeface="Syne"/>
                <a:ea typeface="Syne"/>
                <a:cs typeface="Syne"/>
              </a:rPr>
              <a:t>Аккуратно прикле</a:t>
            </a:r>
            <a:r>
              <a:rPr lang="ru-RU" sz="1750">
                <a:solidFill>
                  <a:schemeClr val="tx1"/>
                </a:solidFill>
                <a:latin typeface="Syne"/>
                <a:ea typeface="Syne"/>
                <a:cs typeface="Syne"/>
              </a:rPr>
              <a:t>ваем</a:t>
            </a:r>
            <a:r>
              <a:rPr lang="en-US" sz="1750">
                <a:solidFill>
                  <a:schemeClr val="tx1"/>
                </a:solidFill>
                <a:latin typeface="Syne"/>
                <a:ea typeface="Syne"/>
                <a:cs typeface="Syne"/>
              </a:rPr>
              <a:t> </a:t>
            </a:r>
            <a:r>
              <a:rPr lang="ru-RU" sz="1750">
                <a:solidFill>
                  <a:schemeClr val="tx1"/>
                </a:solidFill>
                <a:latin typeface="Syne"/>
                <a:ea typeface="Syne"/>
                <a:cs typeface="Syne"/>
              </a:rPr>
              <a:t>бусины</a:t>
            </a:r>
            <a:r>
              <a:rPr lang="en-US" sz="1750">
                <a:solidFill>
                  <a:schemeClr val="tx1"/>
                </a:solidFill>
                <a:latin typeface="Syne"/>
                <a:ea typeface="Syne"/>
                <a:cs typeface="Syne"/>
              </a:rPr>
              <a:t> к каркасу.</a:t>
            </a:r>
            <a:endParaRPr lang="en-US" sz="175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228421" y="2461974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 bwMode="auto">
          <a:xfrm>
            <a:off x="10228420" y="3255763"/>
            <a:ext cx="1524587" cy="355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  <a:defRPr/>
            </a:pPr>
            <a:r>
              <a:rPr lang="en-US" sz="2200" b="1">
                <a:solidFill>
                  <a:schemeClr val="tx1"/>
                </a:solidFill>
                <a:latin typeface="Syne Extra Bold"/>
                <a:ea typeface="Syne Extra Bold"/>
                <a:cs typeface="Syne Extra Bold"/>
              </a:rPr>
              <a:t>Украшение</a:t>
            </a:r>
            <a:endParaRPr lang="en-US" sz="2200"/>
          </a:p>
        </p:txBody>
      </p:sp>
      <p:sp>
        <p:nvSpPr>
          <p:cNvPr id="9" name="Text 4"/>
          <p:cNvSpPr/>
          <p:nvPr/>
        </p:nvSpPr>
        <p:spPr bwMode="auto">
          <a:xfrm>
            <a:off x="10228421" y="3746183"/>
            <a:ext cx="360818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  <a:defRPr/>
            </a:pPr>
            <a:r>
              <a:rPr lang="en-US" sz="1750">
                <a:solidFill>
                  <a:schemeClr val="tx1"/>
                </a:solidFill>
                <a:latin typeface="Syne"/>
                <a:ea typeface="Syne"/>
                <a:cs typeface="Syne"/>
              </a:rPr>
              <a:t>Добавьте </a:t>
            </a:r>
            <a:r>
              <a:rPr lang="ru-RU" sz="1750">
                <a:solidFill>
                  <a:schemeClr val="tx1"/>
                </a:solidFill>
                <a:latin typeface="Syne"/>
                <a:ea typeface="Syne"/>
                <a:cs typeface="Syne"/>
              </a:rPr>
              <a:t>снежинки</a:t>
            </a:r>
            <a:r>
              <a:rPr lang="en-US" sz="1750">
                <a:solidFill>
                  <a:schemeClr val="tx1"/>
                </a:solidFill>
                <a:latin typeface="Syne"/>
                <a:ea typeface="Syne"/>
                <a:cs typeface="Syne"/>
              </a:rPr>
              <a:t>, бусины, и </a:t>
            </a:r>
            <a:r>
              <a:rPr lang="ru-RU" sz="1750">
                <a:solidFill>
                  <a:schemeClr val="tx1"/>
                </a:solidFill>
                <a:latin typeface="Syne"/>
                <a:ea typeface="Syne"/>
                <a:cs typeface="Syne"/>
              </a:rPr>
              <a:t>ёлочные игрушки</a:t>
            </a:r>
            <a:r>
              <a:rPr lang="en-US" sz="1750">
                <a:solidFill>
                  <a:schemeClr val="tx1"/>
                </a:solidFill>
                <a:latin typeface="Syne"/>
                <a:ea typeface="Syne"/>
                <a:cs typeface="Syne"/>
              </a:rPr>
              <a:t>.</a:t>
            </a:r>
            <a:endParaRPr sz="1750">
              <a:solidFill>
                <a:schemeClr val="tx1"/>
              </a:solidFill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280190" y="5515332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 bwMode="auto">
          <a:xfrm>
            <a:off x="6280189" y="6309121"/>
            <a:ext cx="1587613" cy="355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  <a:defRPr/>
            </a:pPr>
            <a:r>
              <a:rPr lang="en-US" sz="2200" b="1">
                <a:solidFill>
                  <a:schemeClr val="tx1"/>
                </a:solidFill>
                <a:latin typeface="Syne Extra Bold"/>
                <a:ea typeface="Syne Extra Bold"/>
                <a:cs typeface="Syne Extra Bold"/>
              </a:rPr>
              <a:t>Освещение</a:t>
            </a:r>
            <a:endParaRPr lang="en-US" sz="2200"/>
          </a:p>
        </p:txBody>
      </p:sp>
      <p:sp>
        <p:nvSpPr>
          <p:cNvPr id="12" name="Text 6"/>
          <p:cNvSpPr/>
          <p:nvPr/>
        </p:nvSpPr>
        <p:spPr bwMode="auto">
          <a:xfrm>
            <a:off x="6280190" y="6799540"/>
            <a:ext cx="36080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  <a:defRPr/>
            </a:pPr>
            <a:r>
              <a:rPr lang="ru-RU" sz="1750">
                <a:solidFill>
                  <a:srgbClr val="D7E5D8"/>
                </a:solidFill>
                <a:latin typeface="Syne"/>
                <a:ea typeface="Syne"/>
                <a:cs typeface="Syne"/>
              </a:rPr>
              <a:t>Обратную сторону проклеили светодиодной лентой</a:t>
            </a:r>
            <a:endParaRPr lang="en-US" sz="17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40402560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1443734426" name="">
            <a:hlinkClick r:id="" action="ppaction://media"/>
          </p:cNvPr>
          <p:cNvPicPr>
            <a:picLocks noChangeAspect="1"/>
          </p:cNvPicPr>
          <p:nvPr>
            <p:ph idx="1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"/>
          <a:stretch/>
        </p:blipFill>
        <p:spPr bwMode="auto">
          <a:xfrm rot="0" flipH="0" flipV="0">
            <a:off x="3328429" y="294309"/>
            <a:ext cx="7640981" cy="76409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Basic">
  <a:themeElements>
    <a:clrScheme name="Color">
      <a:dk1>
        <a:srgbClr val="0F243E"/>
      </a:dk1>
      <a:lt1>
        <a:sysClr val="window" lastClr="FFFFFF"/>
      </a:lt1>
      <a:dk2>
        <a:srgbClr val="1F497D"/>
      </a:dk2>
      <a:lt2>
        <a:srgbClr val="EEECE1"/>
      </a:lt2>
      <a:accent1>
        <a:srgbClr val="0000FF"/>
      </a:accent1>
      <a:accent2>
        <a:srgbClr val="FE19FF"/>
      </a:accent2>
      <a:accent3>
        <a:srgbClr val="00B050"/>
      </a:accent3>
      <a:accent4>
        <a:srgbClr val="FF0000"/>
      </a:accent4>
      <a:accent5>
        <a:srgbClr val="4BACC6"/>
      </a:accent5>
      <a:accent6>
        <a:srgbClr val="FFFF00"/>
      </a:accent6>
      <a:hlink>
        <a:srgbClr val="548DD4"/>
      </a:hlink>
      <a:folHlink>
        <a:srgbClr val="FE19FF"/>
      </a:folHlink>
    </a:clrScheme>
    <a:fontScheme name="Классическая">
      <a:majorFont>
        <a:latin typeface="Arial"/>
        <a:ea typeface="Arial"/>
        <a:cs typeface="Arial"/>
      </a:majorFont>
      <a:minorFont>
        <a:latin typeface="Times New Roman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Р7-Офис/2024.4.1.625</Application>
  <DocSecurity>0</DocSecurity>
  <PresentationFormat>On-screen Show (16:9)</PresentationFormat>
  <Paragraphs>0</Paragraphs>
  <Slides>6</Slides>
  <Notes>6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Theme 1</vt:lpstr>
      <vt:lpstr>Slide 1</vt:lpstr>
      <vt:lpstr>Slide 2</vt:lpstr>
      <vt:lpstr>Slide 3</vt:lpstr>
      <vt:lpstr>Slide 4</vt:lpstr>
      <vt:lpstr>Slide 5</vt:lpstr>
      <vt:lpstr>Slide 6</vt:lpstr>
    </vt:vector>
  </TitlesOfParts>
  <Manager/>
  <Company>PptxGenJS</Company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keywords/>
  <dc:description/>
  <dc:identifier/>
  <dc:language/>
  <cp:lastModifiedBy/>
  <cp:revision>2</cp:revision>
  <dcterms:created xsi:type="dcterms:W3CDTF">2024-12-23T04:38:07Z</dcterms:created>
  <dcterms:modified xsi:type="dcterms:W3CDTF">2024-12-23T07:09:36Z</dcterms:modified>
  <cp:category/>
  <cp:contentStatus/>
  <cp:version/>
</cp:coreProperties>
</file>