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75" r:id="rId7"/>
    <p:sldId id="266" r:id="rId8"/>
    <p:sldId id="278" r:id="rId9"/>
    <p:sldId id="27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80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47c98_ae3ec7c2_-2-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0" y="381000"/>
            <a:ext cx="2743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Птицы - наши друзья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окно,птич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36881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10200" y="457201"/>
            <a:ext cx="30480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Мы вставали ночью даже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Из окна смотрели в сад.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Ну когда же, ну когда же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Гости наши прилетят?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Ну когда же звонкой стаей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Защебечут  у окна.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Может быть они не знают,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Что вернулась к нам весна.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Что скворечник ждет их новый,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Что проснулся луг и сад…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Всех гостей встречать готовы.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Что же гости не летят?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 сегодня поглядели-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 окне скачет скворец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Прилетели…..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Прилетели….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Прилетели наконец!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2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96200" y="5334000"/>
            <a:ext cx="1306916" cy="122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220_html_mfb91e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3120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152400"/>
            <a:ext cx="5257800" cy="3943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3120019.JPG"/>
          <p:cNvPicPr>
            <a:picLocks noChangeAspect="1"/>
          </p:cNvPicPr>
          <p:nvPr/>
        </p:nvPicPr>
        <p:blipFill>
          <a:blip r:embed="rId3" cstate="print"/>
          <a:srcRect l="7500" r="5833"/>
          <a:stretch>
            <a:fillRect/>
          </a:stretch>
        </p:blipFill>
        <p:spPr>
          <a:xfrm>
            <a:off x="304800" y="3276600"/>
            <a:ext cx="3786294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0015-019-Pokormite-ptits-zimoj.jpg"/>
          <p:cNvPicPr>
            <a:picLocks noChangeAspect="1"/>
          </p:cNvPicPr>
          <p:nvPr/>
        </p:nvPicPr>
        <p:blipFill>
          <a:blip r:embed="rId4" cstate="print"/>
          <a:srcRect r="195" b="8984"/>
          <a:stretch>
            <a:fillRect/>
          </a:stretch>
        </p:blipFill>
        <p:spPr>
          <a:xfrm rot="21111587">
            <a:off x="381000" y="457200"/>
            <a:ext cx="3276600" cy="2241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P3120017.JPG"/>
          <p:cNvPicPr>
            <a:picLocks noChangeAspect="1"/>
          </p:cNvPicPr>
          <p:nvPr/>
        </p:nvPicPr>
        <p:blipFill>
          <a:blip r:embed="rId5" cstate="print"/>
          <a:srcRect t="23333" b="8889"/>
          <a:stretch>
            <a:fillRect/>
          </a:stretch>
        </p:blipFill>
        <p:spPr>
          <a:xfrm>
            <a:off x="4419600" y="4114800"/>
            <a:ext cx="4343400" cy="2405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6b445e5d280ca8d08471fc7604b61fc.jpg.jpg"/>
          <p:cNvPicPr>
            <a:picLocks noChangeAspect="1"/>
          </p:cNvPicPr>
          <p:nvPr/>
        </p:nvPicPr>
        <p:blipFill>
          <a:blip r:embed="rId2" cstate="print"/>
          <a:srcRect r="21326" b="239"/>
          <a:stretch>
            <a:fillRect/>
          </a:stretch>
        </p:blipFill>
        <p:spPr>
          <a:xfrm>
            <a:off x="228600" y="228600"/>
            <a:ext cx="4181475" cy="3971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allery_11304_5_187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62400" y="0"/>
            <a:ext cx="3733800" cy="2910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532c6de0-0a24-a4b2-0a24-a4bd491c3303.photo.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4495800"/>
            <a:ext cx="3141069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93135100_syuzhetnuye_kartinuy2.gif"/>
          <p:cNvPicPr>
            <a:picLocks noChangeAspect="1"/>
          </p:cNvPicPr>
          <p:nvPr/>
        </p:nvPicPr>
        <p:blipFill>
          <a:blip r:embed="rId5" cstate="print"/>
          <a:srcRect r="1417" b="7654"/>
          <a:stretch>
            <a:fillRect/>
          </a:stretch>
        </p:blipFill>
        <p:spPr>
          <a:xfrm>
            <a:off x="6553200" y="1981200"/>
            <a:ext cx="2590800" cy="3434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533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3962400"/>
            <a:ext cx="3581400" cy="25321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95800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886200" y="2641270"/>
            <a:ext cx="281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Взяли ножницы, бумагу, клей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Сели дружно потесней.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Птиц различных смастерим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Из цветной бумаги.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Нарисуем птиц картины,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сделаем выставку сами!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76200"/>
            <a:ext cx="4064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6" r="5000" b="12222"/>
          <a:stretch/>
        </p:blipFill>
        <p:spPr>
          <a:xfrm>
            <a:off x="228600" y="228600"/>
            <a:ext cx="3886200" cy="3165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14444" r="15000" b="10000"/>
          <a:stretch/>
        </p:blipFill>
        <p:spPr>
          <a:xfrm>
            <a:off x="4114800" y="3276600"/>
            <a:ext cx="4790515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4" t="7543" r="2336" b="279"/>
          <a:stretch/>
        </p:blipFill>
        <p:spPr>
          <a:xfrm>
            <a:off x="3733800" y="1848069"/>
            <a:ext cx="2170546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/>
          <a:stretch/>
        </p:blipFill>
        <p:spPr>
          <a:xfrm>
            <a:off x="228600" y="3438634"/>
            <a:ext cx="2130328" cy="3104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2171700" y="3547958"/>
            <a:ext cx="24170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Поможем мы птицам 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суровое время,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Повесим спасательный 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домик на дерево!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281" y="4821847"/>
            <a:ext cx="1656046" cy="1883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1895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2250029.JPG"/>
          <p:cNvPicPr>
            <a:picLocks noChangeAspect="1"/>
          </p:cNvPicPr>
          <p:nvPr/>
        </p:nvPicPr>
        <p:blipFill>
          <a:blip r:embed="rId2" cstate="print"/>
          <a:srcRect l="5000" t="28889" r="6667" b="16667"/>
          <a:stretch>
            <a:fillRect/>
          </a:stretch>
        </p:blipFill>
        <p:spPr>
          <a:xfrm>
            <a:off x="0" y="4343400"/>
            <a:ext cx="5110065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P2250030.JPG"/>
          <p:cNvPicPr>
            <a:picLocks noChangeAspect="1"/>
          </p:cNvPicPr>
          <p:nvPr/>
        </p:nvPicPr>
        <p:blipFill>
          <a:blip r:embed="rId3" cstate="print"/>
          <a:srcRect l="25833" t="23333" r="32500"/>
          <a:stretch>
            <a:fillRect/>
          </a:stretch>
        </p:blipFill>
        <p:spPr>
          <a:xfrm>
            <a:off x="152400" y="0"/>
            <a:ext cx="2650435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618675733.jpg"/>
          <p:cNvPicPr>
            <a:picLocks noChangeAspect="1"/>
          </p:cNvPicPr>
          <p:nvPr/>
        </p:nvPicPr>
        <p:blipFill>
          <a:blip r:embed="rId4" cstate="print"/>
          <a:srcRect l="6264" t="25000" r="11731"/>
          <a:stretch>
            <a:fillRect/>
          </a:stretch>
        </p:blipFill>
        <p:spPr>
          <a:xfrm>
            <a:off x="2362200" y="1752600"/>
            <a:ext cx="3592286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P2250041.JPG"/>
          <p:cNvPicPr>
            <a:picLocks noChangeAspect="1"/>
          </p:cNvPicPr>
          <p:nvPr/>
        </p:nvPicPr>
        <p:blipFill>
          <a:blip r:embed="rId5" cstate="print"/>
          <a:srcRect l="23333" t="13333" r="25833" b="11111"/>
          <a:stretch>
            <a:fillRect/>
          </a:stretch>
        </p:blipFill>
        <p:spPr>
          <a:xfrm>
            <a:off x="6172200" y="152400"/>
            <a:ext cx="2734235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P2250054.JPG"/>
          <p:cNvPicPr>
            <a:picLocks noChangeAspect="1"/>
          </p:cNvPicPr>
          <p:nvPr/>
        </p:nvPicPr>
        <p:blipFill>
          <a:blip r:embed="rId6" cstate="print"/>
          <a:srcRect l="14167" t="21111" r="3333"/>
          <a:stretch>
            <a:fillRect/>
          </a:stretch>
        </p:blipFill>
        <p:spPr>
          <a:xfrm>
            <a:off x="5105400" y="3733800"/>
            <a:ext cx="3825026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895600" y="1"/>
            <a:ext cx="3276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Приучите птиц в мороз</a:t>
            </a:r>
          </a:p>
          <a:p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своему окну,</a:t>
            </a:r>
          </a:p>
          <a:p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Чтоб без песен не пришлось ,</a:t>
            </a:r>
          </a:p>
          <a:p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Нам встречать весну.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3130001.JPG"/>
          <p:cNvPicPr>
            <a:picLocks noChangeAspect="1"/>
          </p:cNvPicPr>
          <p:nvPr/>
        </p:nvPicPr>
        <p:blipFill>
          <a:blip r:embed="rId2" cstate="print"/>
          <a:srcRect l="4074" r="2593"/>
          <a:stretch>
            <a:fillRect/>
          </a:stretch>
        </p:blipFill>
        <p:spPr>
          <a:xfrm>
            <a:off x="6248400" y="2721429"/>
            <a:ext cx="2895600" cy="4136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3130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0"/>
            <a:ext cx="3657600" cy="2743200"/>
          </a:xfrm>
          <a:prstGeom prst="rect">
            <a:avLst/>
          </a:prstGeom>
        </p:spPr>
      </p:pic>
      <p:pic>
        <p:nvPicPr>
          <p:cNvPr id="6" name="Рисунок 5" descr="P3130005.JPG"/>
          <p:cNvPicPr>
            <a:picLocks noChangeAspect="1"/>
          </p:cNvPicPr>
          <p:nvPr/>
        </p:nvPicPr>
        <p:blipFill>
          <a:blip r:embed="rId4" cstate="print"/>
          <a:srcRect l="2500" t="4444" b="7778"/>
          <a:stretch>
            <a:fillRect/>
          </a:stretch>
        </p:blipFill>
        <p:spPr>
          <a:xfrm>
            <a:off x="152400" y="3581400"/>
            <a:ext cx="4514126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P3130006.JPG"/>
          <p:cNvPicPr>
            <a:picLocks noChangeAspect="1"/>
          </p:cNvPicPr>
          <p:nvPr/>
        </p:nvPicPr>
        <p:blipFill>
          <a:blip r:embed="rId5" cstate="print"/>
          <a:srcRect t="10000" b="6667"/>
          <a:stretch>
            <a:fillRect/>
          </a:stretch>
        </p:blipFill>
        <p:spPr>
          <a:xfrm>
            <a:off x="0" y="0"/>
            <a:ext cx="5608320" cy="3505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24400" y="3733800"/>
            <a:ext cx="224939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Информационные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    листовки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для жителей 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поселка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Бирюзова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7566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000" y="304800"/>
            <a:ext cx="3672608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Птицы-это маленькое чудо!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Наполняют добротой сердца.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Жизнь была б сера и скучна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прекрасной трели соловья.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Зорянки, славки и дрозды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Разносят семена повсюду.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0" y="1295400"/>
            <a:ext cx="324261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гарях, вырубках – смотри: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Цветут кусты калины.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«санитаров» лесов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Погибли б деревца.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«Спасибо»- скажем птицам-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Вы, верные друзья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6243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206</Words>
  <Application>Microsoft Office PowerPoint</Application>
  <PresentationFormat>Экран (4:3)</PresentationFormat>
  <Paragraphs>55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olasport7@gmail.com</cp:lastModifiedBy>
  <cp:revision>32</cp:revision>
  <dcterms:created xsi:type="dcterms:W3CDTF">2006-08-16T00:00:00Z</dcterms:created>
  <dcterms:modified xsi:type="dcterms:W3CDTF">2024-11-12T17:38:11Z</dcterms:modified>
</cp:coreProperties>
</file>