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59" r:id="rId3"/>
    <p:sldId id="282" r:id="rId4"/>
    <p:sldId id="283" r:id="rId5"/>
    <p:sldId id="261" r:id="rId6"/>
    <p:sldId id="262" r:id="rId7"/>
    <p:sldId id="264" r:id="rId8"/>
    <p:sldId id="263" r:id="rId9"/>
    <p:sldId id="260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68" autoAdjust="0"/>
    <p:restoredTop sz="94660"/>
  </p:normalViewPr>
  <p:slideViewPr>
    <p:cSldViewPr>
      <p:cViewPr>
        <p:scale>
          <a:sx n="82" d="100"/>
          <a:sy n="82" d="100"/>
        </p:scale>
        <p:origin x="-258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bg1"/>
                </a:solidFill>
              </a:rPr>
              <a:t>На Всероссийский открытый патриотический конкурс творческих работ «День Победы: сквозь слёзы и радость», посвящённый 81-й годовщине Победы в Великой Отечественной войне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9248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« Мой прадедушка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           Герой»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8098536" cy="2438400"/>
          </a:xfrm>
        </p:spPr>
        <p:txBody>
          <a:bodyPr/>
          <a:lstStyle/>
          <a:p>
            <a:r>
              <a:rPr lang="ru-RU" sz="2800" dirty="0" smtClean="0"/>
              <a:t>Выполнили: курсанты военно-патриотического конкурса «Гюйс»  Ваганов Николай 5 класс, Ваганов Александр 4 класс, МАОУ ДО ГДДЮТ г. Улан –Удэ РБ.</a:t>
            </a:r>
          </a:p>
          <a:p>
            <a:r>
              <a:rPr lang="ru-RU" sz="2800" dirty="0" smtClean="0"/>
              <a:t>Педагог: Красноярова Татьяна Михайловна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95288" y="2666999"/>
            <a:ext cx="39481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Arial" charset="0"/>
              </a:rPr>
              <a:t>Спасибо за внимание</a:t>
            </a:r>
            <a:endParaRPr lang="ru-RU" sz="4400" b="1" dirty="0">
              <a:latin typeface="Arial" charset="0"/>
            </a:endParaRP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462088" y="260350"/>
            <a:ext cx="6565900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Военно-патриотический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клуб  "ГЮЙС"</a:t>
            </a:r>
          </a:p>
        </p:txBody>
      </p:sp>
      <p:pic>
        <p:nvPicPr>
          <p:cNvPr id="32772" name="Picture 4" descr="l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89138"/>
            <a:ext cx="30480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/>
              <a:t>Мы занимаемся в военно-патриотическом клубе «Гюйс». Он создан в 1986 году. Ему 40 лет. У клуба много выпускников. Нашему Городскому Дворцу тоже юбилей, ему 90 лет. Он создан в 1936 году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59936" cy="42672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Сибири не было войны, но бесконечны павших списки.</a:t>
            </a:r>
          </a:p>
          <a:p>
            <a:pPr>
              <a:buNone/>
            </a:pPr>
            <a:r>
              <a:rPr lang="ru-RU" sz="1800" dirty="0" smtClean="0"/>
              <a:t> В Сибири не было войны, но в каждом парке обелиски.</a:t>
            </a:r>
          </a:p>
          <a:p>
            <a:endParaRPr lang="ru-RU" dirty="0"/>
          </a:p>
        </p:txBody>
      </p:sp>
      <p:pic>
        <p:nvPicPr>
          <p:cNvPr id="1026" name="Picture 2" descr="C:\Users\Комп\Desktop\04.26 г\фотоконкурс 3.10.25\вагановы к , с\Вагановы К, А, ГДД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505200" cy="4648200"/>
          </a:xfrm>
          <a:prstGeom prst="rect">
            <a:avLst/>
          </a:prstGeom>
          <a:noFill/>
        </p:spPr>
      </p:pic>
      <p:pic>
        <p:nvPicPr>
          <p:cNvPr id="6" name="Picture 2" descr="C:\Users\1\Desktop\Пихеевой ОЯ Гюйс\гюйс  г\май2014 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114800" cy="2362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charset="0"/>
              </a:rPr>
              <a:t>Многие курсанты принимали участие в боевых действиях в горячих точках.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67001" y="2708275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Кавалер Ордена мужества Дёмин Сергей работал в охране </a:t>
            </a: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Президента Бурятии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Л. В. Потапова.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00338" y="914401"/>
            <a:ext cx="6264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Одним из известных выпускников клуба является Герой России </a:t>
            </a:r>
            <a:r>
              <a:rPr lang="ru-RU" sz="2000" b="1" dirty="0" err="1">
                <a:solidFill>
                  <a:srgbClr val="000066"/>
                </a:solidFill>
                <a:latin typeface="Arial" charset="0"/>
              </a:rPr>
              <a:t>Коробенков</a:t>
            </a: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 Анатолий, ныне служащий в ГРУ г. Москва.</a:t>
            </a: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399" y="2514600"/>
            <a:ext cx="2590801" cy="3429000"/>
          </a:xfr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6725" y="5230813"/>
            <a:ext cx="5019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Многие выпускники награждены правительственными наградами. Сейчас они в  зоне СВО.</a:t>
            </a:r>
            <a:endParaRPr lang="ru-RU" sz="20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9" name="Picture 2" descr="коро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066800"/>
            <a:ext cx="2514600" cy="3810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2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2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изображение_viber_2023-10-10_11-45-54-59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29400" y="914400"/>
            <a:ext cx="2090429" cy="4525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0998"/>
            <a:ext cx="6172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Наш выпускник погиб в зоне СВО</a:t>
            </a:r>
          </a:p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Олькинов</a:t>
            </a:r>
            <a:r>
              <a:rPr lang="ru-RU" sz="2000" dirty="0" smtClean="0">
                <a:solidFill>
                  <a:srgbClr val="FF0000"/>
                </a:solidFill>
              </a:rPr>
              <a:t> Даниил Андрееви</a:t>
            </a:r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sz="11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2015 по 2020 год занимался в МАОУ ДО "Городской дворец детского (юношеского) творчества" в секции рукопашного боя,  9 классов поступил в ТК ВСГТУ по специальности техник-спасатель, закончил колледж с красным дипломом . затем поступил в ВУЗ для получения высшего образования .</a:t>
            </a:r>
          </a:p>
          <a:p>
            <a:pPr algn="just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2020 года Даниил поступил на службу по контракту в армию.  в  2021 году отправился на учение в Кяхту, с дальнейшей отправкой на Специальную Военную Операцию . Имея  несколько  категорий прав Даниил стал водителем. Он очень любил службу и дело которым занимается. В 2023 году получил медаль «За боевые отличия», а так же удостоверение ветерана боевых действий.  В 2023 году 20 сентября геройски погиб на СВО защищая свою родину. Посмертно представлен к награде Герой России </a:t>
            </a:r>
          </a:p>
          <a:p>
            <a:pPr algn="ctr">
              <a:buNone/>
            </a:pPr>
            <a:endParaRPr lang="ru-RU" sz="1400" dirty="0" smtClean="0"/>
          </a:p>
          <a:p>
            <a:endParaRPr lang="ru-RU" dirty="0"/>
          </a:p>
        </p:txBody>
      </p:sp>
      <p:pic>
        <p:nvPicPr>
          <p:cNvPr id="4" name="Picture 3" descr="C:\Users\1\Desktop\Гюйс\олькинов д\изображение_viber_2023-10-10_11-45-53-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3810000"/>
            <a:ext cx="4038600" cy="269324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узнавали о наших родственниках наших прадедах.</a:t>
            </a:r>
            <a:endParaRPr lang="ru-RU" dirty="0"/>
          </a:p>
        </p:txBody>
      </p:sp>
      <p:pic>
        <p:nvPicPr>
          <p:cNvPr id="5" name="Содержимое 4" descr="G:\вагановы\photo_2025-12-08_16-45-0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71600"/>
            <a:ext cx="305296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Наш прадедушка  Осеев Владимир </a:t>
            </a:r>
            <a:r>
              <a:rPr lang="ru-RU" sz="3200" dirty="0" err="1" smtClean="0"/>
              <a:t>Перфильевич</a:t>
            </a:r>
            <a:r>
              <a:rPr lang="ru-RU" sz="3200" dirty="0" smtClean="0"/>
              <a:t> ветеран Великой Отечественной войны</a:t>
            </a:r>
          </a:p>
          <a:p>
            <a:pPr>
              <a:buNone/>
            </a:pPr>
            <a:r>
              <a:rPr lang="ru-RU" sz="3200" dirty="0" smtClean="0"/>
              <a:t>Это копия с сайта  «Память  народа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:\вагановы\photo_2025-12-08_16-45-1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304800"/>
            <a:ext cx="358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59936" cy="5410200"/>
          </a:xfrm>
        </p:spPr>
        <p:txBody>
          <a:bodyPr/>
          <a:lstStyle/>
          <a:p>
            <a:r>
              <a:rPr lang="ru-RU" dirty="0" smtClean="0"/>
              <a:t>Родился в 1918 году в </a:t>
            </a:r>
            <a:r>
              <a:rPr lang="ru-RU" dirty="0" err="1" smtClean="0"/>
              <a:t>с.Усть-Керан</a:t>
            </a:r>
            <a:r>
              <a:rPr lang="ru-RU" dirty="0" smtClean="0"/>
              <a:t>, </a:t>
            </a:r>
            <a:r>
              <a:rPr lang="ru-RU" dirty="0" err="1" smtClean="0"/>
              <a:t>Кяхтинского</a:t>
            </a:r>
            <a:r>
              <a:rPr lang="ru-RU" dirty="0" smtClean="0"/>
              <a:t> района. Владимир был старшим из восьми детей. На срочную службу призван  </a:t>
            </a:r>
            <a:r>
              <a:rPr lang="ru-RU" dirty="0" err="1" smtClean="0"/>
              <a:t>Кяхтинским</a:t>
            </a:r>
            <a:r>
              <a:rPr lang="ru-RU" dirty="0" smtClean="0"/>
              <a:t>  РВК и почти сразу началась Великая Отечественная война . </a:t>
            </a:r>
          </a:p>
          <a:p>
            <a:r>
              <a:rPr lang="ru-RU" dirty="0" smtClean="0"/>
              <a:t>Это копия с сайта  </a:t>
            </a:r>
            <a:r>
              <a:rPr lang="ru-RU" dirty="0" err="1" smtClean="0"/>
              <a:t>Бесмертный</a:t>
            </a:r>
            <a:r>
              <a:rPr lang="ru-RU" smtClean="0"/>
              <a:t>  полк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 вырезка из семейного архива</a:t>
            </a:r>
            <a:endParaRPr lang="ru-RU" dirty="0"/>
          </a:p>
        </p:txBody>
      </p:sp>
      <p:pic>
        <p:nvPicPr>
          <p:cNvPr id="5" name="Содержимое 4" descr="G:\вагановы\photo_2025-12-08_16-45-5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981200"/>
            <a:ext cx="48768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678936" cy="4572000"/>
          </a:xfrm>
        </p:spPr>
        <p:txBody>
          <a:bodyPr/>
          <a:lstStyle/>
          <a:p>
            <a:r>
              <a:rPr lang="ru-RU" dirty="0" smtClean="0"/>
              <a:t>. Был убит 12.07.1942 года, захоронен в </a:t>
            </a:r>
            <a:r>
              <a:rPr lang="ru-RU" dirty="0" err="1" smtClean="0"/>
              <a:t>Смоленскойа</a:t>
            </a:r>
            <a:r>
              <a:rPr lang="ru-RU" dirty="0" smtClean="0"/>
              <a:t> области.</a:t>
            </a:r>
          </a:p>
          <a:p>
            <a:r>
              <a:rPr lang="ru-RU" dirty="0" smtClean="0"/>
              <a:t> Награжден посмертно орденом Красной Звезды.   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Это тоже из семейного архива,  информация о родном брате нашего прадеда</a:t>
            </a:r>
            <a:endParaRPr lang="ru-RU" sz="3200" dirty="0"/>
          </a:p>
        </p:txBody>
      </p:sp>
      <p:pic>
        <p:nvPicPr>
          <p:cNvPr id="5" name="Содержимое 4" descr="G:\вагановы\photo_2025-12-08_16-45-5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240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G:\23.09 печатать\photo_2025-09-22_20-13-4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304800"/>
            <a:ext cx="360125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" descr="C:\Users\Комп\Desktop\Downloads\42467e8a59428f98da74530be1dce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0"/>
            <a:ext cx="4419600" cy="2819400"/>
          </a:xfrm>
          <a:prstGeom prst="rect">
            <a:avLst/>
          </a:prstGeom>
          <a:noFill/>
        </p:spPr>
      </p:pic>
      <p:pic>
        <p:nvPicPr>
          <p:cNvPr id="7" name="Содержимое 4" descr="G:\23.09 печатать\photo_2025-09-22_20-13-4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53000" y="457200"/>
            <a:ext cx="3086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784</TotalTime>
  <Words>393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На Всероссийский открытый патриотический конкурс творческих работ «День Победы: сквозь слёзы и радость», посвящённый 81-й годовщине Победы в Великой Отечественной войне</vt:lpstr>
      <vt:lpstr>      Мы занимаемся в военно-патриотическом клубе «Гюйс». Он создан в 1986 году. Ему 40 лет. У клуба много выпускников. Нашему Городскому Дворцу тоже юбилей, ему 90 лет. Он создан в 1936 году</vt:lpstr>
      <vt:lpstr>Слайд 3</vt:lpstr>
      <vt:lpstr>Слайд 4</vt:lpstr>
      <vt:lpstr>Мы узнавали о наших родственниках наших прадедах.</vt:lpstr>
      <vt:lpstr>Слайд 6</vt:lpstr>
      <vt:lpstr>Эта вырезка из семейного архива</vt:lpstr>
      <vt:lpstr>Это тоже из семейного архива,  информация о родном брате нашего прадеда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</dc:title>
  <dc:creator>Гюйс</dc:creator>
  <cp:lastModifiedBy>Комп</cp:lastModifiedBy>
  <cp:revision>42</cp:revision>
  <dcterms:created xsi:type="dcterms:W3CDTF">2026-03-19T07:26:48Z</dcterms:created>
  <dcterms:modified xsi:type="dcterms:W3CDTF">2026-04-08T12:12:05Z</dcterms:modified>
</cp:coreProperties>
</file>