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99E1-8915-4A21-8F19-9BD7FF786F74}" type="datetimeFigureOut">
              <a:rPr lang="ru-RU" smtClean="0"/>
              <a:pPr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41B7-D3D3-4B9B-9A56-367DC96A04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8;&#1080;&#1103;\Desktop\&#1075;&#1086;&#1088;&#1086;&#1076;%20&#1073;&#1091;&#1076;&#1091;&#1097;&#1077;&#1075;&#1086;\5%20&#1073;%20&#1080;&#1090;&#1086;&#1075;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я\Desktop\sUfEIApfz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0"/>
            <a:ext cx="9429784" cy="14700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Дружба начинается с 5 «Б»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643578"/>
            <a:ext cx="2986086" cy="1066792"/>
          </a:xfrm>
        </p:spPr>
        <p:txBody>
          <a:bodyPr/>
          <a:lstStyle/>
          <a:p>
            <a:r>
              <a:rPr lang="ru-RU" dirty="0" smtClean="0"/>
              <a:t>Нажми сюда</a:t>
            </a:r>
            <a:endParaRPr lang="ru-RU" dirty="0"/>
          </a:p>
        </p:txBody>
      </p:sp>
      <p:pic>
        <p:nvPicPr>
          <p:cNvPr id="6" name="5 б ит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58082" y="6143644"/>
            <a:ext cx="642942" cy="53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</Words>
  <Application>Microsoft Office PowerPoint</Application>
  <PresentationFormat>Экран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Дружба начинается с 5 «Б»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4</cp:revision>
  <dcterms:created xsi:type="dcterms:W3CDTF">2026-01-20T01:39:36Z</dcterms:created>
  <dcterms:modified xsi:type="dcterms:W3CDTF">2026-01-20T03:33:43Z</dcterms:modified>
</cp:coreProperties>
</file>