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1589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38DF-90A3-4567-9407-9E7DEF169A4C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E07E14-6D59-4C6E-80DF-D985B9FA513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38DF-90A3-4567-9407-9E7DEF169A4C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7E14-6D59-4C6E-80DF-D985B9FA51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38DF-90A3-4567-9407-9E7DEF169A4C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7E14-6D59-4C6E-80DF-D985B9FA51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38DF-90A3-4567-9407-9E7DEF169A4C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7E14-6D59-4C6E-80DF-D985B9FA51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38DF-90A3-4567-9407-9E7DEF169A4C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7E14-6D59-4C6E-80DF-D985B9FA513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38DF-90A3-4567-9407-9E7DEF169A4C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7E14-6D59-4C6E-80DF-D985B9FA513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38DF-90A3-4567-9407-9E7DEF169A4C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7E14-6D59-4C6E-80DF-D985B9FA513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38DF-90A3-4567-9407-9E7DEF169A4C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7E14-6D59-4C6E-80DF-D985B9FA51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38DF-90A3-4567-9407-9E7DEF169A4C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7E14-6D59-4C6E-80DF-D985B9FA51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38DF-90A3-4567-9407-9E7DEF169A4C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7E14-6D59-4C6E-80DF-D985B9FA51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38DF-90A3-4567-9407-9E7DEF169A4C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7E14-6D59-4C6E-80DF-D985B9FA51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9EC38DF-90A3-4567-9407-9E7DEF169A4C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4E07E14-6D59-4C6E-80DF-D985B9FA513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470025"/>
          </a:xfrm>
        </p:spPr>
        <p:txBody>
          <a:bodyPr/>
          <a:lstStyle/>
          <a:p>
            <a:r>
              <a:rPr lang="ru-RU" b="1" dirty="0" smtClean="0"/>
              <a:t>ДЕРЕВНЯ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Работа выполнена в программе </a:t>
            </a:r>
            <a:r>
              <a:rPr lang="en-US" dirty="0" err="1" smtClean="0"/>
              <a:t>MagicaVoxel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Михаил Зажерей</a:t>
            </a:r>
          </a:p>
          <a:p>
            <a:endParaRPr lang="ru-RU" dirty="0"/>
          </a:p>
          <a:p>
            <a:r>
              <a:rPr lang="ru-RU" dirty="0" smtClean="0"/>
              <a:t>ГБОУ «Гимназия </a:t>
            </a:r>
            <a:r>
              <a:rPr lang="ru-RU" dirty="0" err="1" smtClean="0"/>
              <a:t>г.о</a:t>
            </a:r>
            <a:r>
              <a:rPr lang="ru-RU" dirty="0" smtClean="0"/>
              <a:t>. Торез»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5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Общий план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79950"/>
            <a:ext cx="8229600" cy="436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0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Кадры детального просмотра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81091"/>
            <a:ext cx="8229600" cy="436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5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Кадры детального просмотра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68192"/>
            <a:ext cx="8229600" cy="438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4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Кадры детального просмотра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74778"/>
            <a:ext cx="8229600" cy="437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0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Кадры детального просмотра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81351"/>
            <a:ext cx="8229600" cy="436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Кадры детального просмотра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86776"/>
            <a:ext cx="8229600" cy="435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7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</TotalTime>
  <Words>32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Исполнительная</vt:lpstr>
      <vt:lpstr>ДЕРЕВНЯ</vt:lpstr>
      <vt:lpstr>Общий план</vt:lpstr>
      <vt:lpstr>Кадры детального просмотра</vt:lpstr>
      <vt:lpstr>Кадры детального просмотра</vt:lpstr>
      <vt:lpstr>Кадры детального просмотра</vt:lpstr>
      <vt:lpstr>Кадры детального просмотра</vt:lpstr>
      <vt:lpstr>Кадры детального просмотра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ДЕРЕВНЯ</dc:title>
  <dc:creator>Михаил Зажерей</dc:creator>
  <cp:lastModifiedBy>Михаил Зажерей</cp:lastModifiedBy>
  <cp:revision>1</cp:revision>
  <dcterms:created xsi:type="dcterms:W3CDTF">2026-01-24T20:07:19Z</dcterms:created>
  <dcterms:modified xsi:type="dcterms:W3CDTF">2026-01-24T20:12:05Z</dcterms:modified>
</cp:coreProperties>
</file>