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"/>
  </p:notesMasterIdLst>
  <p:sldIdLst>
    <p:sldId id="256" r:id="rId2"/>
    <p:sldId id="260" r:id="rId3"/>
    <p:sldId id="261" r:id="rId4"/>
    <p:sldId id="263" r:id="rId5"/>
    <p:sldId id="264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84" autoAdjust="0"/>
  </p:normalViewPr>
  <p:slideViewPr>
    <p:cSldViewPr>
      <p:cViewPr>
        <p:scale>
          <a:sx n="77" d="100"/>
          <a:sy n="77" d="100"/>
        </p:scale>
        <p:origin x="-16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C7CF-66B7-403F-B389-6CAEC821F36F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636F-CAC1-4109-B9C4-66E6D6724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DE7-E63C-4F29-BF35-251500A9C917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5545-6ED7-469F-B1E7-C70FC301DC8E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B659-1718-44DB-8B96-428446B694D8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134-08EB-4817-AEA9-5B95660CB945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9D86-98CE-468D-9087-0A2F31530102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FC76-CCB1-46D4-88EA-27B5AFA63BEC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18E1-721C-4FC3-B723-C88D9D8458E6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3B9-E039-4E41-9FF7-F8EC4C3B1700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E74-B2AF-4FD1-9C06-90D026D7AEA5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31D0-4C99-45FF-90C1-529784A0C10F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8ADC-057B-47BF-8FA6-7C9D30165874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95761A-6175-4506-9718-E092D9CB824A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Пенькова Наталья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80599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Авторское дидактическое пособие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«Дары Оренбуржья»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ля детей старшего дошкольного возраста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6275" y="5581115"/>
            <a:ext cx="409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 воспитатель ВКК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99 г. Орска»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9" y="1951986"/>
            <a:ext cx="7779263" cy="359353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447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80146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95936" y="1052736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галерею кукла со стеклянной колбой, представляющая  город Бузулук, славившейся тем, что именно там добывают такое значимое ископаемое, как нефть.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расскажет о нефтяной промышленности региона, технологиях добычи и важности нефти для экономики области.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91880" y="6165304"/>
            <a:ext cx="3352801" cy="365125"/>
          </a:xfrm>
        </p:spPr>
        <p:txBody>
          <a:bodyPr/>
          <a:lstStyle/>
          <a:p>
            <a:r>
              <a:rPr lang="ru-RU" sz="1400" b="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1400" b="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68144"/>
            <a:ext cx="1915719" cy="374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3205"/>
            <a:ext cx="42132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09" b="1622"/>
          <a:stretch/>
        </p:blipFill>
        <p:spPr>
          <a:xfrm>
            <a:off x="1043608" y="620688"/>
            <a:ext cx="1655063" cy="32127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34084" y="1484783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белом сарафане держит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 колосья пшеницы,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выращивают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Оренбургской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Кукла расскажет о значении сельского хозяйства, о выращивании пшеницы и ее роли в жизни людей.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695799" y="6309320"/>
            <a:ext cx="3352801" cy="365125"/>
          </a:xfrm>
        </p:spPr>
        <p:txBody>
          <a:bodyPr/>
          <a:lstStyle/>
          <a:p>
            <a:r>
              <a:rPr lang="ru-RU" sz="1400" b="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1400" b="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7237"/>
            <a:ext cx="1626380" cy="33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9" y="4254500"/>
            <a:ext cx="50053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289389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95936" y="1988840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пуховом платке, знаменитым теми нитями, из которых он связан. Особая шерсть коз, которых разводят в село Желтом, делает Оренбургский платок настолько легким и невесомым, что он с легкостью может пройти сквозь небольшое женское колечко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может делиться историей создания пуховых платков, их значением в быту и культуре местных жителей, а также демонстрировать различные способы ношения платка.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76365" y="6165304"/>
            <a:ext cx="3352801" cy="365125"/>
          </a:xfrm>
        </p:spPr>
        <p:txBody>
          <a:bodyPr/>
          <a:lstStyle/>
          <a:p>
            <a:r>
              <a:rPr lang="ru-RU" sz="1400" b="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1400" b="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24"/>
          <a:stretch/>
        </p:blipFill>
        <p:spPr>
          <a:xfrm flipH="1">
            <a:off x="971600" y="643285"/>
            <a:ext cx="1807677" cy="32822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91880" y="123591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кукла - представительница Гайского района, одета в блестящее платье с серебренным отливом, похожим на те необычные цветовые сочетания, которые можно встретить у медной руды.  Гай является уральским рекордсменом по добыче этого природного минерала. Кукла может рассказать о добыче полезных ископаемых в Оренбургской области, о профессиях, связанных с горным делом, и значении руды в промышленности.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39952" y="6309320"/>
            <a:ext cx="3352801" cy="365125"/>
          </a:xfrm>
        </p:spPr>
        <p:txBody>
          <a:bodyPr/>
          <a:lstStyle/>
          <a:p>
            <a:r>
              <a:rPr lang="ru-RU" sz="1400" b="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sz="1400" b="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7054" y="3140969"/>
            <a:ext cx="152530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6" y="4077072"/>
            <a:ext cx="50053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</TotalTime>
  <Words>248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Acer</cp:lastModifiedBy>
  <cp:revision>32</cp:revision>
  <cp:lastPrinted>2025-05-14T07:07:49Z</cp:lastPrinted>
  <dcterms:created xsi:type="dcterms:W3CDTF">2024-11-20T05:31:44Z</dcterms:created>
  <dcterms:modified xsi:type="dcterms:W3CDTF">2025-11-21T07:38:41Z</dcterms:modified>
</cp:coreProperties>
</file>