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8" r:id="rId1"/>
  </p:sldMasterIdLst>
  <p:notesMasterIdLst>
    <p:notesMasterId r:id="rId7"/>
  </p:notesMasterIdLst>
  <p:sldIdLst>
    <p:sldId id="256" r:id="rId2"/>
    <p:sldId id="260" r:id="rId3"/>
    <p:sldId id="261" r:id="rId4"/>
    <p:sldId id="263" r:id="rId5"/>
    <p:sldId id="264" r:id="rId6"/>
  </p:sldIdLst>
  <p:sldSz cx="9144000" cy="6858000" type="screen4x3"/>
  <p:notesSz cx="6858000" cy="99456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484" autoAdjust="0"/>
  </p:normalViewPr>
  <p:slideViewPr>
    <p:cSldViewPr>
      <p:cViewPr>
        <p:scale>
          <a:sx n="77" d="100"/>
          <a:sy n="77" d="100"/>
        </p:scale>
        <p:origin x="-1686" y="-22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18C7CF-66B7-403F-B389-6CAEC821F36F}" type="datetimeFigureOut">
              <a:rPr lang="ru-RU" smtClean="0"/>
              <a:t>21.11.2025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202"/>
            <a:ext cx="5486400" cy="447556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96636F-CAC1-4109-B9C4-66E6D6724A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63603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B0DE7-E63C-4F29-BF35-251500A9C917}" type="datetime1">
              <a:rPr lang="ru-RU" smtClean="0"/>
              <a:t>21.11.2025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Пенькова Наталья Владимировна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45545-6ED7-469F-B1E7-C70FC301DC8E}" type="datetime1">
              <a:rPr lang="ru-RU" smtClean="0"/>
              <a:t>21.11.2025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Пенькова Наталья Владимировна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EB659-1718-44DB-8B96-428446B694D8}" type="datetime1">
              <a:rPr lang="ru-RU" smtClean="0"/>
              <a:t>21.11.2025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Пенькова Наталья Владимировна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B8134-08EB-4817-AEA9-5B95660CB945}" type="datetime1">
              <a:rPr lang="ru-RU" smtClean="0"/>
              <a:t>21.11.2025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Пенькова Наталья Владимировна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89D86-98CE-468D-9087-0A2F31530102}" type="datetime1">
              <a:rPr lang="ru-RU" smtClean="0"/>
              <a:t>21.11.2025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Пенькова Наталья Владимировна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7FC76-CCB1-46D4-88EA-27B5AFA63BEC}" type="datetime1">
              <a:rPr lang="ru-RU" smtClean="0"/>
              <a:t>21.11.2025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Пенькова Наталья Владимировна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C18E1-721C-4FC3-B723-C88D9D8458E6}" type="datetime1">
              <a:rPr lang="ru-RU" smtClean="0"/>
              <a:t>21.11.2025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Пенькова Наталья Владимировна</a:t>
            </a: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F63B9-E039-4E41-9FF7-F8EC4C3B1700}" type="datetime1">
              <a:rPr lang="ru-RU" smtClean="0"/>
              <a:t>21.11.2025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Пенькова Наталья Владимировна</a:t>
            </a: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A8E74-B2AF-4FD1-9C06-90D026D7AEA5}" type="datetime1">
              <a:rPr lang="ru-RU" smtClean="0"/>
              <a:t>21.11.2025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Пенькова Наталья Владимировна</a:t>
            </a: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931D0-4C99-45FF-90C1-529784A0C10F}" type="datetime1">
              <a:rPr lang="ru-RU" smtClean="0"/>
              <a:t>21.11.2025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Пенькова Наталья Владимировна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F8ADC-057B-47BF-8FA6-7C9D30165874}" type="datetime1">
              <a:rPr lang="ru-RU" smtClean="0"/>
              <a:t>21.11.2025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Пенькова Наталья Владимировна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B95761A-6175-4506-9718-E092D9CB824A}" type="datetime1">
              <a:rPr lang="ru-RU" smtClean="0"/>
              <a:t>21.11.2025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ru-RU" smtClean="0"/>
              <a:t>Пенькова Наталья Владимировна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3568" y="476672"/>
            <a:ext cx="8059906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800" b="1" dirty="0">
                <a:solidFill>
                  <a:srgbClr val="C00000"/>
                </a:solidFill>
              </a:rPr>
              <a:t>Авторское дидактическое пособие </a:t>
            </a:r>
          </a:p>
          <a:p>
            <a:pPr lvl="0" algn="ctr"/>
            <a:r>
              <a:rPr lang="ru-RU" sz="2800" b="1" dirty="0">
                <a:solidFill>
                  <a:srgbClr val="C00000"/>
                </a:solidFill>
              </a:rPr>
              <a:t>«Куклы народов Оренбургской области»</a:t>
            </a:r>
          </a:p>
          <a:p>
            <a:pPr lvl="0" algn="ctr"/>
            <a:r>
              <a:rPr lang="ru-RU" b="1" dirty="0">
                <a:solidFill>
                  <a:srgbClr val="C00000"/>
                </a:solidFill>
              </a:rPr>
              <a:t>для детей старшего дошкольного возраста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372200" y="5733256"/>
            <a:ext cx="246176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Волкова Л.Е.,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читель-логопед ВКК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МДОАУ г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Орска»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1451" y="1733966"/>
            <a:ext cx="5164137" cy="389572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4786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771800" y="744959"/>
            <a:ext cx="3672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РУССКИЕ</a:t>
            </a:r>
            <a:endParaRPr lang="ru-RU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1" y="1628800"/>
            <a:ext cx="3253607" cy="4469306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7097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681256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ТАТАРЫ</a:t>
            </a:r>
            <a:endParaRPr lang="ru-RU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700809"/>
            <a:ext cx="3484428" cy="4299186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5210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681256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БАШКИРЫ</a:t>
            </a:r>
            <a:endParaRPr lang="ru-RU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631708"/>
            <a:ext cx="3764526" cy="4461588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4374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825272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КАЗАХИ</a:t>
            </a:r>
            <a:endParaRPr lang="ru-RU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307" y="1590731"/>
            <a:ext cx="3456384" cy="4575927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1489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676</TotalTime>
  <Words>28</Words>
  <Application>Microsoft Office PowerPoint</Application>
  <PresentationFormat>Экран (4:3)</PresentationFormat>
  <Paragraphs>10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HP</dc:creator>
  <cp:lastModifiedBy>Acer</cp:lastModifiedBy>
  <cp:revision>34</cp:revision>
  <cp:lastPrinted>2025-05-14T07:07:49Z</cp:lastPrinted>
  <dcterms:created xsi:type="dcterms:W3CDTF">2024-11-20T05:31:44Z</dcterms:created>
  <dcterms:modified xsi:type="dcterms:W3CDTF">2025-11-21T08:35:23Z</dcterms:modified>
</cp:coreProperties>
</file>