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58"/>
      </p:cViewPr>
      <p:guideLst>
        <p:guide orient="horz" pos="39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82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98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21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8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0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06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41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30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61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8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2EC44-AF58-4710-8F92-69D4EB7829A0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14774-D542-46D0-9D2D-0E2C5CF2E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40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539836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31327" y="30267"/>
            <a:ext cx="7197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 патриотическому воспитанию 3ю класса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«Военная техника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83281" y="683621"/>
            <a:ext cx="61341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6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en-US" altLang="ru-RU" sz="16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Нравственно-патриотическое воспитание детей на основе изучения военной техники и знакомства с Российской Армией.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1327" y="1287517"/>
            <a:ext cx="7197438" cy="1240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знания детей о военной технике, о людях военных профессий, о событиях Великой Отечественной войны.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b="1" i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31327" y="2739967"/>
            <a:ext cx="7197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чувство любви и уважения к Российской Армии. </a:t>
            </a:r>
          </a:p>
          <a:p>
            <a:endParaRPr lang="en-US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8549" y="2332042"/>
            <a:ext cx="3633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реализации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2025-2026г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6527" y="2621321"/>
            <a:ext cx="4166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проекта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Обучающиеся 3 Ю класса, родители.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6527" y="3243938"/>
            <a:ext cx="3983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партнеры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ЦК «Югра-Презент»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(ДК «МиГ»)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7621" y="3790274"/>
            <a:ext cx="2444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реализации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1054" y="3982877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этап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сентябрь-ноябрь 2025г.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-Определение темы, проблемы и цели проекта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обязанностей работы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9545" y="4735538"/>
            <a:ext cx="61323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декабрь-март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2026г.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арт-альбома «Военная техника».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идей для творчества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арт-альбома.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9238" y="5780782"/>
            <a:ext cx="56076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 этап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апрель-май 2026г.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проекта на школьной конференции</a:t>
            </a:r>
          </a:p>
          <a:p>
            <a:pPr>
              <a:buFontTx/>
              <a:buChar char="-"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Торжественное открытие арт-альбома «Военная техника».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31327" y="2194388"/>
            <a:ext cx="66778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познавательно-исследовательской и продуктивной (конструктивной) деятельности.</a:t>
            </a:r>
          </a:p>
          <a:p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88E38AA-B209-4CBE-A404-0A402A0E51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5" y="30267"/>
            <a:ext cx="4468092" cy="2301775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758B067D-89F0-4041-B3D6-7CD38D6441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317" y="3267652"/>
            <a:ext cx="3252449" cy="3590348"/>
          </a:xfr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52D0F3B-E3C7-485E-92B7-22D0263944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54" y="3267653"/>
            <a:ext cx="3328462" cy="1546222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7C1E6D6B-68B9-4A86-94DB-B69B78D5DF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54" y="4813874"/>
            <a:ext cx="3328462" cy="204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8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56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54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822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154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Никто не забыт, ничто не забыто!</dc:title>
  <dc:creator>Кабинет 101</dc:creator>
  <cp:lastModifiedBy>Azerty</cp:lastModifiedBy>
  <cp:revision>12</cp:revision>
  <dcterms:created xsi:type="dcterms:W3CDTF">2024-01-24T16:40:59Z</dcterms:created>
  <dcterms:modified xsi:type="dcterms:W3CDTF">2025-12-04T14:18:48Z</dcterms:modified>
</cp:coreProperties>
</file>