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9920-C0FF-4E92-B2F9-86D24D9D9299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4341-DE90-44A7-8646-1325E7200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724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9920-C0FF-4E92-B2F9-86D24D9D9299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4341-DE90-44A7-8646-1325E7200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880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9920-C0FF-4E92-B2F9-86D24D9D9299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4341-DE90-44A7-8646-1325E720061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1771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9920-C0FF-4E92-B2F9-86D24D9D9299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4341-DE90-44A7-8646-1325E7200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58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9920-C0FF-4E92-B2F9-86D24D9D9299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4341-DE90-44A7-8646-1325E720061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3050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9920-C0FF-4E92-B2F9-86D24D9D9299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4341-DE90-44A7-8646-1325E7200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444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9920-C0FF-4E92-B2F9-86D24D9D9299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4341-DE90-44A7-8646-1325E7200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04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9920-C0FF-4E92-B2F9-86D24D9D9299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4341-DE90-44A7-8646-1325E7200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28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9920-C0FF-4E92-B2F9-86D24D9D9299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4341-DE90-44A7-8646-1325E7200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783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9920-C0FF-4E92-B2F9-86D24D9D9299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4341-DE90-44A7-8646-1325E7200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320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9920-C0FF-4E92-B2F9-86D24D9D9299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4341-DE90-44A7-8646-1325E7200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19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9920-C0FF-4E92-B2F9-86D24D9D9299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4341-DE90-44A7-8646-1325E7200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221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9920-C0FF-4E92-B2F9-86D24D9D9299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4341-DE90-44A7-8646-1325E7200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127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9920-C0FF-4E92-B2F9-86D24D9D9299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4341-DE90-44A7-8646-1325E7200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796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9920-C0FF-4E92-B2F9-86D24D9D9299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4341-DE90-44A7-8646-1325E7200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288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9920-C0FF-4E92-B2F9-86D24D9D9299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4341-DE90-44A7-8646-1325E7200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171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59920-C0FF-4E92-B2F9-86D24D9D9299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4F04341-DE90-44A7-8646-1325E7200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203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53E52-5758-4320-714B-0ADB9AFB5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>
                <a:solidFill>
                  <a:schemeClr val="accent2">
                    <a:lumMod val="75000"/>
                  </a:schemeClr>
                </a:solidFill>
              </a:rPr>
              <a:t>«Классный контейнер»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757F2C-D3A4-A916-A21C-4AA5745E4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344" y="2750295"/>
            <a:ext cx="7016648" cy="196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28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3A1FE-E3B9-91B7-B31A-923770086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7943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chemeClr val="accent2">
                    <a:lumMod val="50000"/>
                  </a:schemeClr>
                </a:solidFill>
              </a:rPr>
              <a:t>Осипова Ульяна Антоновна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1BEB78-9931-05C5-919A-21C2BC4F5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650" y="1894113"/>
            <a:ext cx="3461656" cy="461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21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7A9FD-11EB-DEE3-79F6-BEA32F08F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63894"/>
            <a:ext cx="8596668" cy="25006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Муниципальное бюджетное общеобразовательное учреждение городского округа Тольятти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"Лицей № 76 имени 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Виктора Николаевича Полякова"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903330-2A40-5546-C266-77545F1DA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741" y="3107094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67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92DB87-9BAE-990E-1497-8DA9DD20E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4617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>
                <a:solidFill>
                  <a:schemeClr val="accent2">
                    <a:lumMod val="50000"/>
                  </a:schemeClr>
                </a:solidFill>
              </a:rPr>
              <a:t>8-937-411-00-32</a:t>
            </a:r>
            <a:br>
              <a:rPr lang="ru-RU" sz="49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4900" dirty="0">
                <a:solidFill>
                  <a:schemeClr val="accent2">
                    <a:lumMod val="50000"/>
                  </a:schemeClr>
                </a:solidFill>
              </a:rPr>
              <a:t>osipo.ant@yandex.ru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460E01-C943-78A8-8770-6327AD65D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460" y="2659226"/>
            <a:ext cx="5430415" cy="369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6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F103A8-C64D-7E4D-0BB0-409C9CC50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7273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chemeClr val="accent2">
                    <a:lumMod val="50000"/>
                  </a:schemeClr>
                </a:solidFill>
              </a:rPr>
              <a:t>«Бамбуковый эко-хранитель»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E41A0D-869C-327F-D3AE-761C186FC0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000" dirty="0">
                <a:solidFill>
                  <a:srgbClr val="002060"/>
                </a:solidFill>
              </a:rPr>
              <a:t>Необходимые материалы для поделки: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Пластиковые бутылка 1 штука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Палочки для суши (зависит от размера изделия)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Клей</a:t>
            </a:r>
          </a:p>
          <a:p>
            <a:r>
              <a:rPr lang="ru-RU" sz="2000" dirty="0">
                <a:solidFill>
                  <a:srgbClr val="002060"/>
                </a:solidFill>
              </a:rPr>
              <a:t>Скотч</a:t>
            </a:r>
          </a:p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EFFC5AF-C1E8-A006-B73A-B28CA08E50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01642" y="2158246"/>
            <a:ext cx="2020254" cy="26936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11308C4-5B32-5735-7196-8B87B0E61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546" y="2158246"/>
            <a:ext cx="2020255" cy="269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6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32EA6C-09D8-EF0F-5511-445415DF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73539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solidFill>
                  <a:schemeClr val="accent2">
                    <a:lumMod val="50000"/>
                  </a:schemeClr>
                </a:solidFill>
              </a:rPr>
              <a:t>«Бамбуковая симфония»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221EA1-794C-6F91-43BE-38CBC412A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34" y="2090057"/>
            <a:ext cx="2313603" cy="30848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8E370B-10FE-CD6E-B936-9EB7195D4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065" y="2090057"/>
            <a:ext cx="2313603" cy="30848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26FAB17-97D6-1CDF-C660-7DEF66510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3996" y="2090057"/>
            <a:ext cx="2313603" cy="308480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74BEC61-B056-7706-E2CB-A36B4A3392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5927" y="2090057"/>
            <a:ext cx="2313603" cy="308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3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B20A94-E673-40BB-1D85-C37957584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16563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solidFill>
                  <a:schemeClr val="accent2">
                    <a:lumMod val="50000"/>
                  </a:schemeClr>
                </a:solidFill>
              </a:rPr>
              <a:t>«Эко-финиш мастерства»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02A992-FF19-1B94-D171-B0D910DA4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668" y="2278091"/>
            <a:ext cx="3608496" cy="402318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53CD30-C422-4FF3-AF37-3C64A91A0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2278092"/>
            <a:ext cx="3829352" cy="402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5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F2767-B97F-7BD3-9FBC-91DA12EFD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7314"/>
          </a:xfrm>
        </p:spPr>
        <p:txBody>
          <a:bodyPr>
            <a:normAutofit/>
          </a:bodyPr>
          <a:lstStyle/>
          <a:p>
            <a:pPr algn="ctr"/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«Забота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 планете начинается с меня»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AA1B22-A939-E4A9-FC94-46FC537C2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79510"/>
            <a:ext cx="8596668" cy="4568889"/>
          </a:xfrm>
        </p:spPr>
        <p:txBody>
          <a:bodyPr/>
          <a:lstStyle/>
          <a:p>
            <a:pPr marL="0" indent="0" algn="ctr">
              <a:buNone/>
            </a:pPr>
            <a:endParaRPr lang="ru-RU" sz="20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000" dirty="0">
                <a:solidFill>
                  <a:srgbClr val="002060"/>
                </a:solidFill>
              </a:rPr>
              <a:t>Каждый день мы сталкиваемся с проблемой мусора, который накапливается на улицах нашего города, в лесах и парках. И именно поэтому я решила принять участие в конкурсе.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002060"/>
                </a:solidFill>
              </a:rPr>
              <a:t>Создание </a:t>
            </a:r>
            <a:r>
              <a:rPr lang="ru-RU" sz="2000" dirty="0" err="1">
                <a:solidFill>
                  <a:srgbClr val="002060"/>
                </a:solidFill>
              </a:rPr>
              <a:t>экоконтейнера</a:t>
            </a:r>
            <a:r>
              <a:rPr lang="ru-RU" sz="2000" dirty="0">
                <a:solidFill>
                  <a:srgbClr val="002060"/>
                </a:solidFill>
              </a:rPr>
              <a:t> из обычных палочек для суши — это возможность показать, как можно дать вторую жизнь 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002060"/>
                </a:solidFill>
              </a:rPr>
              <a:t>привычным вещам.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002060"/>
                </a:solidFill>
              </a:rPr>
              <a:t> Участие в конкурсе — это возможность изменить мир к лучшему, начиная с малого. Моя работа поможет привлечь внимание к проблемам экологии и вдохновит других на добрые дела. 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002060"/>
                </a:solidFill>
              </a:rPr>
              <a:t>Ведь каждый из нас может стать защитником природы, и начать можно с создания простого </a:t>
            </a:r>
            <a:r>
              <a:rPr lang="ru-RU" sz="2000" dirty="0" err="1">
                <a:solidFill>
                  <a:srgbClr val="002060"/>
                </a:solidFill>
              </a:rPr>
              <a:t>экоконтейнера</a:t>
            </a:r>
            <a:r>
              <a:rPr lang="ru-RU" sz="2000" dirty="0">
                <a:solidFill>
                  <a:srgbClr val="002060"/>
                </a:solidFill>
              </a:rPr>
              <a:t>.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688019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</TotalTime>
  <Words>174</Words>
  <Application>Microsoft Office PowerPoint</Application>
  <PresentationFormat>Широкоэкранный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Аспект</vt:lpstr>
      <vt:lpstr>«Классный контейнер»</vt:lpstr>
      <vt:lpstr>Осипова Ульяна Антоновна</vt:lpstr>
      <vt:lpstr>Муниципальное бюджетное общеобразовательное учреждение городского округа Тольятти "Лицей № 76 имени  Виктора Николаевича Полякова" </vt:lpstr>
      <vt:lpstr>8-937-411-00-32 osipo.ant@yandex.ru </vt:lpstr>
      <vt:lpstr>«Бамбуковый эко-хранитель» </vt:lpstr>
      <vt:lpstr>«Бамбуковая симфония»</vt:lpstr>
      <vt:lpstr>«Эко-финиш мастерства» </vt:lpstr>
      <vt:lpstr>«Забота о планете начинается с меня»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Юлия Осипова</dc:creator>
  <cp:lastModifiedBy>Юлия Осипова</cp:lastModifiedBy>
  <cp:revision>2</cp:revision>
  <dcterms:created xsi:type="dcterms:W3CDTF">2025-09-26T18:32:47Z</dcterms:created>
  <dcterms:modified xsi:type="dcterms:W3CDTF">2025-09-26T19:33:11Z</dcterms:modified>
</cp:coreProperties>
</file>