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1138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0"/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179348"/>
            <a:ext cx="6164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«Радуга»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п.Синегорье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Магаданская область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754832"/>
            <a:ext cx="5652881" cy="861774"/>
          </a:xfrm>
          <a:prstGeom prst="rect">
            <a:avLst/>
          </a:prstGeom>
          <a:solidFill>
            <a:srgbClr val="00B0F0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Огород на окошке</a:t>
            </a:r>
            <a:endParaRPr lang="ru-RU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754832"/>
            <a:ext cx="1728192" cy="853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988840"/>
            <a:ext cx="5423843" cy="383332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2285706" y="6058162"/>
            <a:ext cx="4662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Младшая группа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«Колокольчики»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Доржиева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Баира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Цыреновна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2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771" y="260648"/>
            <a:ext cx="5492786" cy="400110"/>
          </a:xfrm>
          <a:prstGeom prst="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Наш огород через пять дней после посадки  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60" y="924693"/>
            <a:ext cx="7572889" cy="5679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649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771" y="260648"/>
            <a:ext cx="5705921" cy="400110"/>
          </a:xfrm>
          <a:prstGeom prst="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Наш огород через десять дней после посадки  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4"/>
          <a:stretch/>
        </p:blipFill>
        <p:spPr>
          <a:xfrm>
            <a:off x="355163" y="883078"/>
            <a:ext cx="8321293" cy="564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5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260648"/>
            <a:ext cx="7164975" cy="400110"/>
          </a:xfrm>
          <a:prstGeom prst="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Дежурные каждый день поливали наш маленький огород 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2"/>
          <a:stretch/>
        </p:blipFill>
        <p:spPr>
          <a:xfrm>
            <a:off x="-108520" y="764704"/>
            <a:ext cx="5177247" cy="3404457"/>
          </a:xfrm>
          <a:prstGeom prst="roundRect">
            <a:avLst>
              <a:gd name="adj" fmla="val 4619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9"/>
          <a:stretch/>
        </p:blipFill>
        <p:spPr>
          <a:xfrm>
            <a:off x="3419872" y="3138179"/>
            <a:ext cx="5503704" cy="3573016"/>
          </a:xfrm>
          <a:prstGeom prst="roundRect">
            <a:avLst>
              <a:gd name="adj" fmla="val 3312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9777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21446" y="3108807"/>
            <a:ext cx="3713068" cy="923330"/>
          </a:xfrm>
          <a:prstGeom prst="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каждый день наблюдали как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растет наш маленький огород и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довольны результатом!!!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4532"/>
            <a:ext cx="3744416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38"/>
          <a:stretch/>
        </p:blipFill>
        <p:spPr>
          <a:xfrm rot="10800000">
            <a:off x="4821446" y="4183714"/>
            <a:ext cx="3713068" cy="2368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09"/>
          <a:stretch/>
        </p:blipFill>
        <p:spPr>
          <a:xfrm rot="10800000">
            <a:off x="251519" y="4183714"/>
            <a:ext cx="3883755" cy="2341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60032" y="284532"/>
            <a:ext cx="3635896" cy="2726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552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4" t="18690" b="7500"/>
          <a:stretch/>
        </p:blipFill>
        <p:spPr>
          <a:xfrm>
            <a:off x="1835696" y="116632"/>
            <a:ext cx="5424366" cy="3274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7" t="9066" r="10429" b="9049"/>
          <a:stretch/>
        </p:blipFill>
        <p:spPr>
          <a:xfrm>
            <a:off x="301459" y="2780927"/>
            <a:ext cx="3068474" cy="2437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9" b="8201"/>
          <a:stretch/>
        </p:blipFill>
        <p:spPr>
          <a:xfrm>
            <a:off x="5580112" y="2813366"/>
            <a:ext cx="3281874" cy="2405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8" r="9381" b="13235"/>
          <a:stretch/>
        </p:blipFill>
        <p:spPr>
          <a:xfrm>
            <a:off x="2779153" y="4365104"/>
            <a:ext cx="3102429" cy="2412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5" r="12857" b="2405"/>
          <a:stretch/>
        </p:blipFill>
        <p:spPr>
          <a:xfrm>
            <a:off x="3707904" y="2996952"/>
            <a:ext cx="1380119" cy="1288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755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6187" b="6071"/>
          <a:stretch/>
        </p:blipFill>
        <p:spPr>
          <a:xfrm>
            <a:off x="1704471" y="260648"/>
            <a:ext cx="5708401" cy="30243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84"/>
          <a:stretch/>
        </p:blipFill>
        <p:spPr>
          <a:xfrm>
            <a:off x="251520" y="3429000"/>
            <a:ext cx="4307152" cy="3024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5" b="19643"/>
          <a:stretch/>
        </p:blipFill>
        <p:spPr>
          <a:xfrm>
            <a:off x="4932040" y="3452986"/>
            <a:ext cx="3941477" cy="302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2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14432" r="3393" b="13246"/>
          <a:stretch/>
        </p:blipFill>
        <p:spPr>
          <a:xfrm>
            <a:off x="323528" y="332656"/>
            <a:ext cx="5350651" cy="3100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t="31309"/>
          <a:stretch/>
        </p:blipFill>
        <p:spPr>
          <a:xfrm>
            <a:off x="2627784" y="3140968"/>
            <a:ext cx="6228184" cy="351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870920" y="745637"/>
            <a:ext cx="2985048" cy="1938992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Посадили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микрозелень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Рукола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Щавель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Горчица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Дайкон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Капуста кольраби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" r="159"/>
          <a:stretch/>
        </p:blipFill>
        <p:spPr>
          <a:xfrm rot="5400000">
            <a:off x="870282" y="670610"/>
            <a:ext cx="3698318" cy="2996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7" r="10155"/>
          <a:stretch/>
        </p:blipFill>
        <p:spPr>
          <a:xfrm rot="5400000">
            <a:off x="4261893" y="630034"/>
            <a:ext cx="3698319" cy="3078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3" r="12686"/>
          <a:stretch/>
        </p:blipFill>
        <p:spPr>
          <a:xfrm>
            <a:off x="5580112" y="3583796"/>
            <a:ext cx="3343861" cy="3183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2" r="13400"/>
          <a:stretch/>
        </p:blipFill>
        <p:spPr>
          <a:xfrm>
            <a:off x="275276" y="3583797"/>
            <a:ext cx="3138686" cy="3183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388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6023" y="848714"/>
            <a:ext cx="4704524" cy="3528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1404" y="785579"/>
            <a:ext cx="4199451" cy="3149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2" t="5615" r="13307" b="1873"/>
          <a:stretch/>
        </p:blipFill>
        <p:spPr>
          <a:xfrm>
            <a:off x="2771800" y="3068960"/>
            <a:ext cx="3456384" cy="3567590"/>
          </a:xfrm>
          <a:prstGeom prst="roundRect">
            <a:avLst>
              <a:gd name="adj" fmla="val 3410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3514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9" r="13786"/>
          <a:stretch/>
        </p:blipFill>
        <p:spPr>
          <a:xfrm rot="5400000">
            <a:off x="256132" y="400052"/>
            <a:ext cx="3663184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1" r="15088"/>
          <a:stretch/>
        </p:blipFill>
        <p:spPr>
          <a:xfrm>
            <a:off x="5148064" y="332655"/>
            <a:ext cx="3610846" cy="3682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r="9221" b="9456"/>
          <a:stretch/>
        </p:blipFill>
        <p:spPr>
          <a:xfrm>
            <a:off x="2627784" y="3573016"/>
            <a:ext cx="4032448" cy="3115114"/>
          </a:xfrm>
          <a:prstGeom prst="roundRect">
            <a:avLst>
              <a:gd name="adj" fmla="val 2825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5902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3" r="14274"/>
          <a:stretch/>
        </p:blipFill>
        <p:spPr>
          <a:xfrm>
            <a:off x="1259632" y="188640"/>
            <a:ext cx="3684375" cy="36724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7" t="5952" r="2143" b="11190"/>
          <a:stretch/>
        </p:blipFill>
        <p:spPr>
          <a:xfrm rot="5400000">
            <a:off x="5335564" y="865236"/>
            <a:ext cx="4194363" cy="2841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0" r="16140"/>
          <a:stretch/>
        </p:blipFill>
        <p:spPr>
          <a:xfrm>
            <a:off x="227888" y="3704070"/>
            <a:ext cx="3017947" cy="3009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15529" r="15513" b="18361"/>
          <a:stretch/>
        </p:blipFill>
        <p:spPr>
          <a:xfrm rot="5400000">
            <a:off x="3920139" y="3792829"/>
            <a:ext cx="3312369" cy="2440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470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2"/>
          <a:stretch/>
        </p:blipFill>
        <p:spPr>
          <a:xfrm>
            <a:off x="1371650" y="116632"/>
            <a:ext cx="6624736" cy="3454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07" b="11577"/>
          <a:stretch/>
        </p:blipFill>
        <p:spPr>
          <a:xfrm>
            <a:off x="755881" y="4149080"/>
            <a:ext cx="7740352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017522" y="3645024"/>
            <a:ext cx="5217069" cy="400110"/>
          </a:xfrm>
          <a:prstGeom prst="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Наш огород через два дня после посадки  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11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79</Words>
  <Application>Microsoft Office PowerPoint</Application>
  <PresentationFormat>Экран (4:3)</PresentationFormat>
  <Paragraphs>17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</cp:revision>
  <dcterms:created xsi:type="dcterms:W3CDTF">2026-05-09T23:59:50Z</dcterms:created>
  <dcterms:modified xsi:type="dcterms:W3CDTF">2026-05-10T02:04:33Z</dcterms:modified>
</cp:coreProperties>
</file>