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86" r:id="rId4"/>
    <p:sldId id="258" r:id="rId5"/>
    <p:sldId id="287" r:id="rId6"/>
    <p:sldId id="259" r:id="rId7"/>
    <p:sldId id="261" r:id="rId8"/>
    <p:sldId id="296" r:id="rId9"/>
    <p:sldId id="298" r:id="rId10"/>
    <p:sldId id="301" r:id="rId11"/>
    <p:sldId id="308" r:id="rId12"/>
    <p:sldId id="299" r:id="rId13"/>
    <p:sldId id="307" r:id="rId14"/>
    <p:sldId id="302" r:id="rId15"/>
    <p:sldId id="303" r:id="rId16"/>
    <p:sldId id="304" r:id="rId17"/>
    <p:sldId id="305" r:id="rId18"/>
    <p:sldId id="277" r:id="rId19"/>
    <p:sldId id="271" r:id="rId20"/>
    <p:sldId id="293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9933"/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AE08BC4D-E129-42D6-8203-9E2EF1070386}" type="datetimeFigureOut">
              <a:rPr lang="ru-RU"/>
              <a:pPr>
                <a:defRPr/>
              </a:pPr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C42A80B2-AA79-43D7-BE3D-72997D16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8C9C9-4E1D-4EFD-9DC7-5F003ECD18DB}" type="slidenum">
              <a:rPr lang="ru-RU" smtClean="0">
                <a:ea typeface="Arial" charset="0"/>
              </a:rPr>
              <a:pPr/>
              <a:t>18</a:t>
            </a:fld>
            <a:endParaRPr lang="ru-RU" smtClean="0">
              <a:ea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033A-1B90-4AC4-8462-C8BE1F0A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8D92-1685-45DA-8756-B6C41E9E7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F96-D3A2-437D-9623-BE6384B4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14E-BCCB-4092-B0AD-072E2CF0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2072-0032-4386-91B6-16B413E3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5E81-0729-43ED-93DC-07E87E94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EEEB-A9AA-451B-B219-1B27E89F4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EC0-0A18-4F05-9A01-D7D35711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937C-D4FC-4474-9029-83C9EACF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B5DC-F59B-402B-8869-093B7D5B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0EE-9494-4A4B-BDAF-E057A0F0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FFE1C026-6110-4E47-82F4-131902545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042988" y="1127125"/>
            <a:ext cx="784949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endParaRPr lang="ru-RU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ntiqua-Bold" pitchFamily="2" charset="0"/>
              </a:rPr>
              <a:t>Познавательно- исследовательский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ntiqua-Bold" pitchFamily="2" charset="0"/>
              </a:rPr>
              <a:t>проект </a:t>
            </a:r>
            <a:r>
              <a:rPr lang="ru-RU" sz="3200" b="1" i="1" dirty="0" smtClean="0">
                <a:solidFill>
                  <a:srgbClr val="0000FF"/>
                </a:solidFill>
                <a:latin typeface="Antiqua-Bold" pitchFamily="2" charset="0"/>
              </a:rPr>
              <a:t> на тему:</a:t>
            </a:r>
            <a:r>
              <a:rPr lang="ru-RU" sz="3200" b="1" i="1" dirty="0">
                <a:solidFill>
                  <a:srgbClr val="0000FF"/>
                </a:solidFill>
                <a:latin typeface="Antiqua-Bold" pitchFamily="2" charset="0"/>
              </a:rPr>
              <a:t/>
            </a:r>
            <a:br>
              <a:rPr lang="ru-RU" sz="3200" b="1" i="1" dirty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ntiqua-Bold" pitchFamily="2" charset="0"/>
              </a:rPr>
              <a:t>«Весёлый Чудо- огород»</a:t>
            </a:r>
            <a:br>
              <a:rPr lang="ru-RU" sz="4000" b="1" i="1" dirty="0">
                <a:solidFill>
                  <a:srgbClr val="FF0000"/>
                </a:solidFill>
                <a:latin typeface="Antiqua-Bold" pitchFamily="2" charset="0"/>
              </a:rPr>
            </a:br>
            <a:r>
              <a:rPr lang="ru-RU" sz="3200" b="1" i="1" dirty="0">
                <a:solidFill>
                  <a:srgbClr val="0000FF"/>
                </a:solidFill>
                <a:latin typeface="Antiqua-Bold" pitchFamily="2" charset="0"/>
              </a:rPr>
              <a:t>в группах «Солнышко» и </a:t>
            </a:r>
            <a:r>
              <a:rPr lang="ru-RU" sz="3200" b="1" i="1" dirty="0" smtClean="0">
                <a:solidFill>
                  <a:srgbClr val="0000FF"/>
                </a:solidFill>
                <a:latin typeface="Antiqua-Bold" pitchFamily="2" charset="0"/>
              </a:rPr>
              <a:t>«Ягодки».</a:t>
            </a:r>
            <a:endParaRPr lang="ru-RU" sz="3200" b="1" i="1" dirty="0">
              <a:solidFill>
                <a:srgbClr val="FF0000"/>
              </a:solidFill>
              <a:latin typeface="Antiqua-Bol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286388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</a:rPr>
              <a:t>Воспитатели:</a:t>
            </a:r>
          </a:p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</a:rPr>
              <a:t>Груздева С.С.</a:t>
            </a:r>
          </a:p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</a:rPr>
              <a:t>Старикова Д.А.</a:t>
            </a:r>
          </a:p>
          <a:p>
            <a:pPr algn="ctr"/>
            <a:endParaRPr lang="ru-RU" i="1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7264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семян: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276872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\Desktop\u_Dm1rApjx2Vr_S5XTCo7iqG_BJNP3NxQ8oO11OLbrpD8PrSSTQaqHFVLaweFjf8aaurpZUR_WI176W4lb7cP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761" y="94536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4761" y="3753678"/>
            <a:ext cx="3747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Тихо беру семечко в ладонь,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Маленькой тайны коснулся огонь.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Гладко ли оно? Иль шершаво чуть‑чуть?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Тёмное, светлое… В нём жизни суть.</a:t>
            </a:r>
          </a:p>
          <a:p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землю упадёт — прорастёт росток,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солнцу потянется, сделает шаг.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 начинается здесь, в тишине: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крохотном семени — целый мир мне.</a:t>
            </a:r>
          </a:p>
        </p:txBody>
      </p:sp>
    </p:spTree>
    <p:extLst>
      <p:ext uri="{BB962C8B-B14F-4D97-AF65-F5344CB8AC3E}">
        <p14:creationId xmlns:p14="http://schemas.microsoft.com/office/powerpoint/2010/main" val="191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посадке: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админ\Desktop\подготовка к посад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71" y="937756"/>
            <a:ext cx="5515580" cy="55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0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лука: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0530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\Desktop\сажаем л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28" y="67710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XoB0To4JByAXOAvl5O1LiXNeC9S8Ak_sit6vKc2FFtWAU74X2ngsgQ1kBvBcjuH4-Me1FW9f03AnuVKRy8wo3ZJ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5832"/>
            <a:ext cx="2808312" cy="37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семян: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2" descr="C:\Users\админ\Desktop\сажаем сем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0304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Пересадка растений: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7756"/>
            <a:ext cx="3989100" cy="39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дмин\Desktop\e0rwn4JnXnkFwuEfpTq7GEU-9o0volpq15UgW-0-RWnD0VSt5qZo5WtS-oJP1JgR0lS8ZdrXVi0L9QNYjkhIP1f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05" y="2447813"/>
            <a:ext cx="4259518" cy="42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и сравнение: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Рассматривали жизненный  </a:t>
            </a:r>
          </a:p>
          <a:p>
            <a:pPr algn="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икл лука.</a:t>
            </a: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5"/>
            <a:ext cx="3577103" cy="2682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33" y="999866"/>
            <a:ext cx="3904239" cy="26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Отгадывание загадок:</a:t>
            </a:r>
          </a:p>
          <a:p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Мама слёзы вытирает,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овощ обижает! (Лук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грядочке зелёные,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А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баночке солёные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Огурцы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Сочные да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крупные,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Вот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такие круглые.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Летом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зеленеют,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К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осени краснеют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Помидоры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Он бывает, дети, разный –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Желтый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травяной и красный.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То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жгучий, то он сладкий,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Надо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знать его повадки.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А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кухне – глава специй!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Угадали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Это…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Перец)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91" y="887160"/>
            <a:ext cx="1395828" cy="1395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00" y="2325628"/>
            <a:ext cx="2118638" cy="1113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573016"/>
            <a:ext cx="1401067" cy="140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19" y="5157803"/>
            <a:ext cx="1443036" cy="14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и сравнение: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/>
          <a:stretch/>
        </p:blipFill>
        <p:spPr bwMode="auto">
          <a:xfrm>
            <a:off x="2443396" y="1625600"/>
            <a:ext cx="4414603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19" y="790575"/>
            <a:ext cx="5876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9" y="5259388"/>
            <a:ext cx="38830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484438" y="285728"/>
            <a:ext cx="573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Дидактические игры </a:t>
            </a:r>
          </a:p>
        </p:txBody>
      </p:sp>
      <p:pic>
        <p:nvPicPr>
          <p:cNvPr id="9222" name="Picture 6" descr="J:\НАШЕ ЛИЧНОЕ\ПРОЕКТ\МОЙ ПРОЕКТ 2014Г\ди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2601282" cy="184205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0" y="3276179"/>
            <a:ext cx="3960440" cy="31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66124" cy="558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9858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Проанализировали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обобщили результаты, полученные в процессе исследовательской деятельности детей.</a:t>
            </a:r>
          </a:p>
        </p:txBody>
      </p:sp>
      <p:pic>
        <p:nvPicPr>
          <p:cNvPr id="5122" name="Picture 2" descr="C:\Users\админ\Desktop\zjCDziSdVvsT9Flf9-UOwNOfY_k1xxlVpertT_NE0Ab27j_UKdzu8F2-RFBsmzC51YG9KiaxZR1fJhga-1yWnn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8457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7375" cy="58817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«Весёлый Чудо- огород»</a:t>
            </a:r>
            <a:br>
              <a:rPr lang="ru-RU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ntiqua-Bold" pitchFamily="2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Antiqua-Bold" pitchFamily="2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краткосрочный.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познавательно -</a:t>
            </a:r>
            <a:r>
              <a:rPr lang="ru-RU" sz="2800" dirty="0" smtClean="0">
                <a:solidFill>
                  <a:srgbClr val="FF0000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недели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группы «Солнышко», «Ягодки», воспитатели, родители.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55742" y="260648"/>
            <a:ext cx="5302372" cy="1125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1"/>
            <a:ext cx="81027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ходе работы по проекту у детей сформировалось экологическое представление об овощных культурах ( лук, огурец, помидор, перец).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Выращивая и ухаживая за растениями, ребята наблюдали за тем, какие из них растут быстрее, сравнивали форму и цвет листьев, определяли условия, необходимые для роста и развития растений.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ходе работы по проекту дети научились устанавливать последовательность стадий развития растений, связывая изменяющиеся их внешние признаки с определенным периодом развития.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детей сформировались знания о том, в каких условиях можно вырастить растение из семени.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результате практической и опытнической деятельности дети получили необходимые условия для роста растений.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увидели многообразие посевного материала.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более бережнее стали относиться к растительному миру.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131840" y="116632"/>
            <a:ext cx="6240607" cy="54006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СПАСИБО ЗА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 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ВНИМАНИЕ!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8594" y="3429000"/>
            <a:ext cx="3123406" cy="31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2727" flipV="1">
            <a:off x="539098" y="1415517"/>
            <a:ext cx="8229600" cy="2022686"/>
          </a:xfrm>
        </p:spPr>
        <p:txBody>
          <a:bodyPr/>
          <a:lstStyle/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79" y="30389"/>
            <a:ext cx="9144001" cy="77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08" y="357166"/>
            <a:ext cx="3941060" cy="6955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b="1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представление детей об окружающем мире. Вовлечь детей в практическую деятельность по выращиванию культурных растений.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Развить интерес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исследовательской деятельности.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94" y="2068400"/>
            <a:ext cx="3838958" cy="12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274838"/>
            <a:ext cx="77768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интерес к познавательной деятельности;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знания об условиях роста растений (свет, тепло, влага, почва);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уточнить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 том, из чего можно вырастить растение;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учить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приемам посева семян;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умение выращивать рассаду из семян;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желание ухаживать за растениями;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партнёрские отношения между педагогами, детьми и родителями.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4" y="462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836713"/>
            <a:ext cx="7344816" cy="54006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b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</a:rPr>
              <a:t> 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  </a:t>
            </a:r>
            <a:endParaRPr lang="ru-RU" sz="24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-772150"/>
            <a:ext cx="777686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Не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секрет, что дети дошкольного возраста по природе своей 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мире, традиционно рассматриваются как важнейшие черты детского поведения.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Этот детский исследовательский проект ориентирован на приобретение детьми опыта собственной опытно-исследовательской деятельности, осознание детьми своих интересов, формирование умений их реализовывать, приобретение и применение детьми новых знаний в жизни. В процессе систематического ухода за растениями формируются определенные трудовые навыки у детей, дошкольников приучают внимательно относится к живой природе и заботиться о растениях.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72" y="193786"/>
            <a:ext cx="4816003" cy="12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 проекта: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>Создать в группе детского сада огород на подоконнике. Получить урожай зелени, помидоров, перца и огурцов выращенных самими дошкольниками.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Участники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Солнышко», «Ягодки»,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родители. 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родителями: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Предложить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родителям приобрести для проведения проекта  - контейнеры, почву, семена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оформление огорода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184775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89844"/>
            <a:ext cx="7416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Ожидаемый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-Формирование у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экологических знаний в процессе познавательно-исследовательской   деятельности выращивание растений из семян.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познавательных и творческих способностей.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-У детей сформируются знания о росте растений в комнатных условиях.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Формирование у детей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трудолюбия и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природе.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869160"/>
            <a:ext cx="2759695" cy="18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899592" y="476672"/>
            <a:ext cx="799288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ntiqua-Bold" pitchFamily="2" charset="0"/>
              </a:rPr>
              <a:t>     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над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проектом: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u="sng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</a:t>
            </a:r>
            <a:r>
              <a:rPr lang="ru-RU" sz="2000" u="sng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 воспитателя и детей: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определение темы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формулировка цели и определение задач;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подборка материала по теме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(литература, наглядный материал,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дидактические, сюжетные игры, физкультминутки, фото, семена,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муляжи овощей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материалы для посадки);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составление плана основного этапа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беседа с родителями о предстоящей работе;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подготовка семян и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луковиц.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10-24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</a:p>
          <a:p>
            <a:pPr lvl="0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Ответственные за выполнение: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endParaRPr lang="ru-RU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755576" y="476672"/>
            <a:ext cx="77708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ntiqua-Bold" pitchFamily="2" charset="0"/>
              </a:rPr>
              <a:t> </a:t>
            </a:r>
            <a:endParaRPr lang="ru-RU" dirty="0">
              <a:latin typeface="Antiqua-Bold" pitchFamily="2" charset="0"/>
            </a:endParaRP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076836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 - исследовательский.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сравнение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семян (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помидоры,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перец, огурцы);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совместно с воспитателем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посадили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лук,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помидоры, огурцы,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перец;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дети ухаживают за растениями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 с детьми проводит опыт с луком, где наблюдается разница роста и развития растения в зависимости от условий;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дети, педагоги, родители оформляют «Огород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устанавливали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связи: растения - земля, растения - вода,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растения человек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огорода на подоконнике.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6"/>
            <a:ext cx="9292167" cy="69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7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понадобится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контейнеры (стаканчики);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грунт;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семена, луковицы;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лейка, 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пульвизатор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грабельки, лопатка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алочки, наклейки для растений;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артуки, салфетки.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работаем чисто и безопасно (не пробуем землю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после работы моем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руки).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ГОРОД+НА+подоконнике+-+коп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ОГОРОД+НА+подоконнике+-+копия.ppt</Template>
  <TotalTime>967</TotalTime>
  <Words>704</Words>
  <Application>Microsoft Office PowerPoint</Application>
  <PresentationFormat>Экран (4:3)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ОГОРОД+НА+подоконнике+-+копия</vt:lpstr>
      <vt:lpstr>Презентация PowerPoint</vt:lpstr>
      <vt:lpstr>Проект «Весёлый Чудо- огород»  Проект: краткосрочный.  Вид проекта:  познавательно - исследовательский.  Продолжительность: 2 недели  Участники проекта:  дети группы «Солнышко», «Ягодки», воспитатели, родители.  </vt:lpstr>
      <vt:lpstr>ЦЕЛЬ</vt:lpstr>
      <vt:lpstr>         </vt:lpstr>
      <vt:lpstr>Презентация PowerPoint</vt:lpstr>
      <vt:lpstr> 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Проанализировали и обобщили результаты, полученные в процессе исследовательской деятельности детей.</vt:lpstr>
      <vt:lpstr>Презентация PowerPoint</vt:lpstr>
      <vt:lpstr>СПАСИБО ЗА  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админ</cp:lastModifiedBy>
  <cp:revision>81</cp:revision>
  <dcterms:created xsi:type="dcterms:W3CDTF">2014-05-11T14:15:39Z</dcterms:created>
  <dcterms:modified xsi:type="dcterms:W3CDTF">2026-03-24T10:37:40Z</dcterms:modified>
</cp:coreProperties>
</file>