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58" r:id="rId8"/>
    <p:sldId id="264" r:id="rId9"/>
    <p:sldId id="265" r:id="rId10"/>
    <p:sldId id="266" r:id="rId11"/>
    <p:sldId id="267" r:id="rId12"/>
    <p:sldId id="269" r:id="rId13"/>
    <p:sldId id="268" r:id="rId14"/>
    <p:sldId id="274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835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215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540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788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782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142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320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02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927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9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72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2FF14-3212-453D-8925-439AC2D0126D}" type="datetimeFigureOut">
              <a:rPr lang="ru-RU" smtClean="0"/>
              <a:pPr/>
              <a:t>02.04.2026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F63AD-E34B-4400-BE9E-4AE7562645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321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264" y="0"/>
            <a:ext cx="91932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 общеобразовательное учреждение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Погроминская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</a:t>
            </a:r>
            <a:r>
              <a:rPr lang="ru-RU" sz="2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практическая конференция</a:t>
            </a:r>
            <a:b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«Шаг в будущее»</a:t>
            </a:r>
            <a:br>
              <a:rPr lang="ru-RU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63691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«Хлеб оренбургских казаков: секреты старого рецепта»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93297" y="4807030"/>
            <a:ext cx="3925591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Дорохина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Софья Евгеньевна, 2 класс,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конкурсной работы: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Реунова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Евгеньевна  учитель начальных классов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Погроминская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73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980728"/>
            <a:ext cx="2892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2.  Замес теста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2393"/>
            <a:ext cx="4734607" cy="26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3343" y="3717032"/>
            <a:ext cx="5248423" cy="2921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8102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836712"/>
            <a:ext cx="4166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3.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Расстойка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выпечка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пк\Desktop\конкурсы\Шаг в будущее\2026\17749401909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76" r="11949" b="3400"/>
          <a:stretch/>
        </p:blipFill>
        <p:spPr bwMode="auto">
          <a:xfrm>
            <a:off x="179512" y="1726350"/>
            <a:ext cx="3914378" cy="2143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к\Desktop\конкурсы\Шаг в будущее\2026\17749401908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9" t="2623" r="11339" b="1600"/>
          <a:stretch/>
        </p:blipFill>
        <p:spPr bwMode="auto">
          <a:xfrm>
            <a:off x="4355976" y="1742358"/>
            <a:ext cx="4050410" cy="2179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пк\Desktop\конкурсы\Шаг в будущее\2026\17749401909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06" t="5601" r="11425" b="-601"/>
          <a:stretch/>
        </p:blipFill>
        <p:spPr bwMode="auto">
          <a:xfrm>
            <a:off x="1783128" y="4041561"/>
            <a:ext cx="4414200" cy="2368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4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332656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полностью достигли, поставленных в начале проекта целей и подтвердили гипотезу.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пк\Desktop\конкурсы\Шаг в будущее\2026\17749401910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0" r="11600"/>
          <a:stretch/>
        </p:blipFill>
        <p:spPr bwMode="auto">
          <a:xfrm>
            <a:off x="323527" y="1902316"/>
            <a:ext cx="4392489" cy="2495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3960440" cy="5420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075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548680"/>
            <a:ext cx="4953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с современным хлебом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78390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098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332656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полностью достигли, поставленных в начале проекта целей и подтвердили гипотезу.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 descr="C:\Users\пк\Desktop\конкурсы\Шаг в будущее\2026\17749401910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0" r="11600"/>
          <a:stretch/>
        </p:blipFill>
        <p:spPr bwMode="auto">
          <a:xfrm>
            <a:off x="323527" y="1902316"/>
            <a:ext cx="4392489" cy="2495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3960440" cy="5420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075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" y="495300"/>
            <a:ext cx="79152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7010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22" y="0"/>
            <a:ext cx="9113977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307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08" y="8820"/>
            <a:ext cx="9100392" cy="682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Оренбургская крепость в конце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743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76" y="0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268760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восстановить рецепт хлеба оренбургских казаков, испечь его и сравнить с современным хлебом из магазина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00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08" y="8820"/>
            <a:ext cx="9100392" cy="682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3324" y="1124744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Найти настоящий старинный рецепт в архивных документах.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Узнать, какие продукты были у казаков под рукой и почему они использовали именно их.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Провести эксперимент: испечь хлеб по найденному рецепту.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4. Угостить одноклассников и понять, понравился ли им вкус хлеба, который ели их предки.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957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134076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кухня оренбургских казаков.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 и способ выпечки казачьего хлеба.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оренбургских казаков отличался от современного хлеба не только составом, но и способом приготовления, а его рецепт можно восстановить по старинным архивным документам.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2025г. – декабрь 2025г.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537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8" y="438150"/>
            <a:ext cx="8734425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2617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9102725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10144"/>
            <a:ext cx="7762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рецепт хлеба оренбургских казаков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576466"/>
            <a:ext cx="619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казаков, опубликованных в книге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В.Пяткова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«Традиционная культура Оренбургских казаков: традиции и настоящее»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23312" y="1237797"/>
            <a:ext cx="46085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приготовления хлеба взять муки ржаной и пшеничной поровну. Затворить на рассоле огуречном либо арбузном, какой найдётся в запасе. Вместо дрожжей положить квашню (опару), оставленную от прежнего хлеба. Для духа добавить травы степные, какие растут близ реки: чабрец да душицу. Вымесить тесто туго, дать подняться в тепле. Печь в вольной печи на капустных листьях или на чистом поду».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Рассол (особенно арбузный) не давал хлебу быстро портиться, а травы добавляли не только вкус, но и полезные свойства — чабрец помогал от простуды в степных ночлегах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157" y="1844824"/>
            <a:ext cx="3275323" cy="245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857364"/>
            <a:ext cx="3275323" cy="245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270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8" y="14288"/>
            <a:ext cx="9102725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5832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699592"/>
            <a:ext cx="319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себестоимости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6490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4288"/>
            <a:ext cx="910748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1124744"/>
            <a:ext cx="449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 1. Приготовление опары (закваски).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6160580" cy="3440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7577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354</Words>
  <Application>Microsoft Office PowerPoint</Application>
  <PresentationFormat>Экран (4:3)</PresentationFormat>
  <Paragraphs>34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Муниципальное автономное общеобразовательное учреждение Погроминская средняя общеобразовательная школа  Районная учебно - практическая конференция «Шаг в будущее» </vt:lpstr>
      <vt:lpstr>Оренбургская крепость в конце XVIII века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Admin</cp:lastModifiedBy>
  <cp:revision>36</cp:revision>
  <dcterms:created xsi:type="dcterms:W3CDTF">2026-03-31T09:27:08Z</dcterms:created>
  <dcterms:modified xsi:type="dcterms:W3CDTF">2026-04-02T07:18:11Z</dcterms:modified>
</cp:coreProperties>
</file>