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7"/>
  </p:notesMasterIdLst>
  <p:sldIdLst>
    <p:sldId id="304" r:id="rId2"/>
    <p:sldId id="310" r:id="rId3"/>
    <p:sldId id="311" r:id="rId4"/>
    <p:sldId id="277" r:id="rId5"/>
    <p:sldId id="298" r:id="rId6"/>
    <p:sldId id="300" r:id="rId7"/>
    <p:sldId id="301" r:id="rId8"/>
    <p:sldId id="292" r:id="rId9"/>
    <p:sldId id="296" r:id="rId10"/>
    <p:sldId id="297" r:id="rId11"/>
    <p:sldId id="275" r:id="rId12"/>
    <p:sldId id="302" r:id="rId13"/>
    <p:sldId id="274" r:id="rId14"/>
    <p:sldId id="278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12" autoAdjust="0"/>
    <p:restoredTop sz="94624" autoAdjust="0"/>
  </p:normalViewPr>
  <p:slideViewPr>
    <p:cSldViewPr>
      <p:cViewPr>
        <p:scale>
          <a:sx n="75" d="100"/>
          <a:sy n="75" d="100"/>
        </p:scale>
        <p:origin x="-1434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96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1853-C245-4328-9A0C-ACEF6F408549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CBC3F-89F0-4EE1-9148-AE83878DE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BC3F-89F0-4EE1-9148-AE83878DE1A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9D50E-A654-44C0-BAD3-F407A9BC60E5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C18A4-0044-40FC-9EF3-E174084A9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958F8FF-3060-4FFD-89B5-0C4F1BBE95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0B06B-9228-4F86-9908-019C04A55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153400" cy="2743200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3200" i="1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Times New Roman" pitchFamily="18" charset="0"/>
                <a:cs typeface="Aharoni" pitchFamily="2" charset="-79"/>
              </a:rPr>
              <a:t>Всероссийский открытый конкурс творческого конкурса для детей и взрослых                                            «МОЯ РОДИНА</a:t>
            </a:r>
            <a:r>
              <a:rPr lang="ru-RU" sz="3200" i="1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Times New Roman" pitchFamily="18" charset="0"/>
                <a:cs typeface="Aharoni" pitchFamily="2" charset="-79"/>
              </a:rPr>
              <a:t>»</a:t>
            </a:r>
            <a:br>
              <a:rPr lang="ru-RU" sz="3200" i="1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Times New Roman" pitchFamily="18" charset="0"/>
                <a:cs typeface="Aharoni" pitchFamily="2" charset="-79"/>
              </a:rPr>
            </a:br>
            <a:r>
              <a:rPr lang="ru-RU" sz="3200" i="1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Times New Roman" pitchFamily="18" charset="0"/>
                <a:cs typeface="Aharoni" pitchFamily="2" charset="-79"/>
              </a:rPr>
              <a:t/>
            </a:r>
            <a:br>
              <a:rPr lang="ru-RU" sz="3200" i="1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Times New Roman" pitchFamily="18" charset="0"/>
                <a:cs typeface="Aharoni" pitchFamily="2" charset="-79"/>
              </a:rPr>
            </a:br>
            <a:r>
              <a:rPr lang="ru-RU" sz="3200" i="1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Times New Roman" pitchFamily="18" charset="0"/>
                <a:cs typeface="Aharoni" pitchFamily="2" charset="-79"/>
              </a:rPr>
              <a:t>                              </a:t>
            </a:r>
            <a:r>
              <a:rPr lang="ru-RU" sz="3200" i="1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Times New Roman" pitchFamily="18" charset="0"/>
                <a:cs typeface="Aharoni" pitchFamily="2" charset="-79"/>
              </a:rPr>
              <a:t>«</a:t>
            </a:r>
            <a:r>
              <a:rPr lang="ru-RU" sz="3200" b="1" i="1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Times New Roman" pitchFamily="18" charset="0"/>
                <a:cs typeface="Aharoni" pitchFamily="2" charset="-79"/>
              </a:rPr>
              <a:t>Город в котором живу»</a:t>
            </a:r>
            <a:r>
              <a:rPr lang="ru-RU" sz="3200" b="1" i="1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Times New Roman" pitchFamily="18" charset="0"/>
                <a:cs typeface="Aharoni" pitchFamily="2" charset="-79"/>
              </a:rPr>
              <a:t> </a:t>
            </a:r>
            <a:endParaRPr lang="ru-RU" sz="3200" b="1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5" name="Picture 3" descr="lch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2978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486443" y="2767819"/>
            <a:ext cx="5334000" cy="3505200"/>
          </a:xfrm>
          <a:noFill/>
        </p:spPr>
        <p:txBody>
          <a:bodyPr>
            <a:normAutofit fontScale="25000" lnSpcReduction="20000"/>
          </a:bodyPr>
          <a:lstStyle/>
          <a:p>
            <a:endParaRPr lang="ru-RU" sz="5400" dirty="0" smtClean="0"/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9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Работу выполнил</a:t>
            </a:r>
            <a:r>
              <a:rPr lang="ru-RU" sz="9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Голубев Роман, 14 лет,</a:t>
            </a:r>
            <a:endParaRPr lang="ru-RU" sz="9600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9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МАОУ ДО Городской  Дворец детского (юношеского) творчества</a:t>
            </a:r>
            <a:endParaRPr lang="ru-RU" sz="9600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9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военно-патриотический клуб </a:t>
            </a:r>
            <a:r>
              <a:rPr lang="ru-RU" sz="9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9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Гюйс</a:t>
            </a:r>
            <a:r>
              <a:rPr lang="ru-RU" sz="9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9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г. Улан – Удэ,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9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 Бурятия </a:t>
            </a:r>
            <a:endParaRPr lang="ru-RU" sz="9600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9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</a:t>
            </a:r>
            <a:r>
              <a:rPr lang="ru-RU" sz="9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Красноярова Татьяна Михайловна</a:t>
            </a:r>
            <a:endParaRPr lang="ru-RU" sz="9600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9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Номинация работы:</a:t>
            </a:r>
            <a:r>
              <a:rPr lang="ru-RU" sz="9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</a:t>
            </a:r>
            <a:endParaRPr lang="ru-RU" sz="9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9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9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9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42988" y="188913"/>
            <a:ext cx="7200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Многие курсанты принимали участие в боевых действиях в горячих точках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667000" y="3124200"/>
            <a:ext cx="3352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Олькин Даниил в  2023 году получил медаль «За боевые отличия», а так же удостоверение ветерана боевых действий.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09800" y="1066800"/>
            <a:ext cx="2895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</a:rPr>
              <a:t>Одним из известных выпускников клуба является Герой России Коробенков Анатолий, </a:t>
            </a:r>
          </a:p>
        </p:txBody>
      </p:sp>
      <p:pic>
        <p:nvPicPr>
          <p:cNvPr id="9" name="Picture 2" descr="короб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990600"/>
            <a:ext cx="1676400" cy="1981200"/>
          </a:xfrm>
          <a:noFill/>
        </p:spPr>
      </p:pic>
      <p:pic>
        <p:nvPicPr>
          <p:cNvPr id="819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934200" y="2895600"/>
            <a:ext cx="1896894" cy="2209800"/>
          </a:xfrm>
        </p:spPr>
      </p:pic>
      <p:pic>
        <p:nvPicPr>
          <p:cNvPr id="10" name="Picture 2" descr="C:\Users\Комп\Desktop\изображение_viber_2023-10-10_11-45-54-59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5800" y="3276600"/>
            <a:ext cx="2057400" cy="31242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553200" y="990600"/>
            <a:ext cx="236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Кавалер Ордена мужества Дёмин Сергей работал в охране Президента Бурятии  Л.В Потапова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43200" y="5105400"/>
            <a:ext cx="3886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 2023 году 20 сентября геройски погиб на СВО защищая свою родину. Посмертно представлен к награде Герой России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14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400" y="3886200"/>
            <a:ext cx="3962400" cy="2286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Выпускник нашего клуба «Гюйс» Коробенков А.С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28600"/>
            <a:ext cx="5280025" cy="3516313"/>
          </a:xfrm>
          <a:noFill/>
          <a:ln/>
        </p:spPr>
      </p:pic>
      <p:pic>
        <p:nvPicPr>
          <p:cNvPr id="22530" name="Picture 2" descr="короб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42125" y="228600"/>
            <a:ext cx="2301875" cy="3124200"/>
          </a:xfrm>
          <a:noFill/>
          <a:ln/>
        </p:spPr>
      </p:pic>
      <p:graphicFrame>
        <p:nvGraphicFramePr>
          <p:cNvPr id="22531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165600" y="3733800"/>
          <a:ext cx="4978400" cy="2971800"/>
        </p:xfrm>
        <a:graphic>
          <a:graphicData uri="http://schemas.openxmlformats.org/presentationml/2006/ole">
            <p:oleObj spid="_x0000_s1026" name="Image" r:id="rId5" imgW="5349251" imgH="363931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5400" y="152400"/>
            <a:ext cx="3581400" cy="1219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Курсанты клуба  с  монгольской  делегацией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Picture 2" descr="E:\Мама\фото\с Флэшки\EPSN088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1" y="3584575"/>
            <a:ext cx="4190999" cy="2968625"/>
          </a:xfrm>
          <a:prstGeom prst="rect">
            <a:avLst/>
          </a:prstGeom>
          <a:noFill/>
        </p:spPr>
      </p:pic>
      <p:pic>
        <p:nvPicPr>
          <p:cNvPr id="17411" name="Picture 3" descr="E:\Мама\фото\монголы\IMG_20160421_162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240" y="381000"/>
            <a:ext cx="4523360" cy="33218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114800"/>
            <a:ext cx="5105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Парк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 «Мемориал Победы»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 выпускником клуба Героем РФ </a:t>
            </a:r>
            <a:r>
              <a:rPr lang="ru-RU" sz="2400" dirty="0" err="1" smtClean="0">
                <a:solidFill>
                  <a:schemeClr val="bg1"/>
                </a:solidFill>
              </a:rPr>
              <a:t>Коробенковым.А</a:t>
            </a:r>
            <a:r>
              <a:rPr lang="ru-RU" sz="3200" dirty="0" smtClean="0">
                <a:solidFill>
                  <a:schemeClr val="bg1"/>
                </a:solidFill>
              </a:rPr>
              <a:t> 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photo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0"/>
            <a:ext cx="4419600" cy="3422651"/>
          </a:xfrm>
          <a:noFill/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800599" cy="3440113"/>
          </a:xfrm>
          <a:noFill/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429000"/>
            <a:ext cx="4787900" cy="3276600"/>
          </a:xfr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581400"/>
            <a:ext cx="4495800" cy="2514600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территории нашего Городского Дворца стоит бюст Героя Советского Союза Союза генерал –майора И.В.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Балдынова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Сегодня выпускники нашего клуба </a:t>
            </a:r>
            <a:r>
              <a:rPr lang="ru-RU" sz="2400" dirty="0" smtClean="0"/>
              <a:t>.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достойно воюют на СВО. </a:t>
            </a:r>
            <a:endParaRPr lang="ru-RU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24400" y="457200"/>
            <a:ext cx="4191000" cy="2133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Их именами названы улицы города Улан-Удэ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Борсоев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724400" cy="3216275"/>
          </a:xfrm>
          <a:noFill/>
        </p:spPr>
      </p:pic>
      <p:pic>
        <p:nvPicPr>
          <p:cNvPr id="8195" name="Picture 6" descr="Чертенков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32338" y="3200400"/>
            <a:ext cx="4411662" cy="3429000"/>
          </a:xfrm>
          <a:noFill/>
        </p:spPr>
      </p:pic>
      <p:pic>
        <p:nvPicPr>
          <p:cNvPr id="8196" name="Picture 9" descr="Орешков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200400"/>
            <a:ext cx="4572000" cy="3505200"/>
          </a:xfr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5288" y="2060575"/>
            <a:ext cx="25923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</a:rPr>
              <a:t>Г. Улан-Удэ, ул. Бабушкина 2, Городской Дворец детского (юношеского) творчества, ВПК «Гюйс», 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462088" y="260350"/>
            <a:ext cx="6565900" cy="1152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Военно-патриотический </a:t>
            </a:r>
          </a:p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клуб  "ГЮЙС"</a:t>
            </a:r>
          </a:p>
        </p:txBody>
      </p:sp>
      <p:pic>
        <p:nvPicPr>
          <p:cNvPr id="18439" name="Picture 7" descr="l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330355"/>
            <a:ext cx="2743201" cy="3537045"/>
          </a:xfrm>
          <a:prstGeom prst="rect">
            <a:avLst/>
          </a:prstGeom>
          <a:noFill/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443663" y="2479675"/>
            <a:ext cx="22320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 smtClean="0">
                <a:solidFill>
                  <a:schemeClr val="bg1"/>
                </a:solidFill>
              </a:rPr>
              <a:t>Составил: Голубев Роман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227763" y="5157788"/>
            <a:ext cx="2735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 Ноябрь 2025 год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 animBg="1"/>
      <p:bldP spid="18440" grpId="0"/>
      <p:bldP spid="184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1219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Я живу в городе Улан-Удэ республика Бурятия</a:t>
            </a: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Город Улан-Удэ - город трудовой доблести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3810000" cy="259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11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сентября 2023 года звание «Город трудовой доблести» присвоено городу Улан-Удэ</a:t>
            </a:r>
            <a:r>
              <a:rPr lang="ru-RU" b="1" i="1" dirty="0" smtClean="0"/>
              <a:t>.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43434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G:\трудовой доблести\милана\изображение_viber_2023-12-03_13-15-55-736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0"/>
            <a:ext cx="4543097" cy="2514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3400" y="4267200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«За значительный вклад жителей городов в достижение Победы в Великой Отечественной войне 1941–1945 годов, обеспечение бесперебойного производства военной и гражданской продукции на промышленных предприятиях, проявленные при этом массовый трудовой героизм и самоотверженность присвоить почетное звание Российской Федерации «Город трудовой доблести»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39624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Имя города Улан-Удэ  навечно  вписано в  «Книгу городов Победы»  выделено  как «столица эвакогоспиталей». В  Улан-Удэ были переоборудованы более 50 зданий.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3" name="Picture 1" descr="C:\Users\Комп\Desktop\Downloads\0760d952-021f-53b4-8f67-0f4da1c368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62400" y="304800"/>
            <a:ext cx="4876800" cy="33528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10000"/>
            <a:ext cx="48768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ph/>
          </p:nvPr>
        </p:nvGraphicFramePr>
        <p:xfrm>
          <a:off x="533400" y="609600"/>
          <a:ext cx="8229600" cy="6248400"/>
        </p:xfrm>
        <a:graphic>
          <a:graphicData uri="http://schemas.openxmlformats.org/presentationml/2006/ole">
            <p:oleObj spid="_x0000_s2050" name="Image" r:id="rId3" imgW="7619048" imgH="5714286" progId="">
              <p:embed/>
            </p:oleObj>
          </a:graphicData>
        </a:graphic>
      </p:graphicFrame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1438" y="195263"/>
            <a:ext cx="62293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 smtClean="0">
                <a:latin typeface="Arial" charset="0"/>
              </a:rPr>
              <a:t> </a:t>
            </a:r>
            <a:endParaRPr lang="ru-RU" sz="4400" dirty="0">
              <a:latin typeface="Arial" charset="0"/>
            </a:endParaRPr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533400" y="609600"/>
            <a:ext cx="4343400" cy="3733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400" dirty="0" smtClean="0"/>
              <a:t>    </a:t>
            </a:r>
            <a:r>
              <a:rPr lang="ru-RU" sz="2400" dirty="0" smtClean="0">
                <a:solidFill>
                  <a:schemeClr val="bg1"/>
                </a:solidFill>
              </a:rPr>
              <a:t>Пусть мир не ведет войны, </a:t>
            </a:r>
          </a:p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  Спокойно наши спят сыны   И поколения растут, </a:t>
            </a:r>
          </a:p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   Которые победу  чтут.</a:t>
            </a:r>
          </a:p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  Она подарена нам всем,</a:t>
            </a:r>
          </a:p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  Чтоб не узнали зло и плен.</a:t>
            </a:r>
          </a:p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  Спасибо всем, кто победил,</a:t>
            </a:r>
          </a:p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   Здоровья, сил не пощадил!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2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2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2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Памятники Великой Отечественной войны города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15-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9200"/>
            <a:ext cx="4876800" cy="3024981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3200" y="1828800"/>
            <a:ext cx="2154936" cy="76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1" descr="E:\Мама\60лет победы\памятники Улан Удэ\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54743"/>
            <a:ext cx="4343399" cy="32032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3400" y="304801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Мемориал воинам, умершим от ран в госпиталях Улан-Удэ</a:t>
            </a:r>
          </a:p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9200" y="1600200"/>
            <a:ext cx="365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Установлен в 1975 году на улице Бабушкина на могиле воинов, умерших от ран в госпиталях Улан-Удэ в годы Великой Отечественной войны. На мемориале высечены имена 59 советских воинов. </a:t>
            </a:r>
            <a:r>
              <a:rPr lang="ru-RU" sz="2000" b="1" i="1" dirty="0" smtClean="0">
                <a:solidFill>
                  <a:schemeClr val="bg1"/>
                </a:solidFill>
              </a:rPr>
              <a:t>Среди похороненных Герои Советского Союза К. В.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Оцимик</a:t>
            </a:r>
            <a:r>
              <a:rPr lang="ru-RU" sz="2000" b="1" i="1" dirty="0" smtClean="0">
                <a:solidFill>
                  <a:schemeClr val="bg1"/>
                </a:solidFill>
              </a:rPr>
              <a:t>, О. А. Денисов. Четыре десятиметровых пилона олицетворяют четыре военных года.</a:t>
            </a:r>
            <a:r>
              <a:rPr lang="ru-RU" sz="2000" b="1" i="1" dirty="0" smtClean="0"/>
              <a:t> </a:t>
            </a:r>
            <a:endParaRPr lang="ru-RU" sz="20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/>
          <p:cNvPicPr>
            <a:picLocks noGrp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29200" y="4648200"/>
            <a:ext cx="3657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Комп\Downloads\0a0161b68004298efe8abbaa4825a3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04800"/>
            <a:ext cx="6324600" cy="4191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343400"/>
            <a:ext cx="373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Памятник дважды Герою Советского Союза маршалу Константину 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Рокоссовскому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2133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Герой Советского Союза</a:t>
            </a:r>
            <a:b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Москалев Георгий Николаевич(художник России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был педагогом нашего Дворца)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1" name="Picture 3" descr="D:\Мама\Презентации\4  мая 18\фото- Герои Бурятии\Москалев Георгий Гиколаеви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2286000"/>
            <a:ext cx="2877367" cy="4343401"/>
          </a:xfrm>
          <a:noFill/>
        </p:spPr>
      </p:pic>
      <p:pic>
        <p:nvPicPr>
          <p:cNvPr id="2050" name="Picture 2" descr="H:\презентация книг 18 г\Москалев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546194"/>
            <a:ext cx="5791200" cy="409621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50825" y="1125538"/>
            <a:ext cx="48958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0066"/>
                </a:solidFill>
              </a:rPr>
              <a:t>Наш клуб создан </a:t>
            </a:r>
            <a:r>
              <a:rPr lang="ru-RU" sz="2800" b="1" dirty="0">
                <a:solidFill>
                  <a:srgbClr val="000066"/>
                </a:solidFill>
              </a:rPr>
              <a:t>в </a:t>
            </a:r>
            <a:r>
              <a:rPr lang="ru-RU" sz="2800" b="1" dirty="0" smtClean="0">
                <a:solidFill>
                  <a:srgbClr val="000066"/>
                </a:solidFill>
              </a:rPr>
              <a:t>1986 году</a:t>
            </a:r>
            <a:r>
              <a:rPr lang="ru-RU" sz="2800" b="1" dirty="0">
                <a:solidFill>
                  <a:srgbClr val="000066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0066"/>
                </a:solidFill>
              </a:rPr>
              <a:t>Цель – формирование и развитие личности, обладающей качествами гражданина – патриота Родины, уважающего культурные, исторические традиции.</a:t>
            </a:r>
          </a:p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0066"/>
                </a:solidFill>
              </a:rPr>
              <a:t>Подготовка к военной службе.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45059" name="Picture 3" descr="g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325" y="1066800"/>
            <a:ext cx="395128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10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Военно-патриотический       клуб  "ГЮЙС"</a:t>
            </a:r>
            <a:endParaRPr lang="ru-RU" sz="40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1891</TotalTime>
  <Words>477</Words>
  <Application>Microsoft Office PowerPoint</Application>
  <PresentationFormat>Экран (4:3)</PresentationFormat>
  <Paragraphs>50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Бумажная</vt:lpstr>
      <vt:lpstr>Image</vt:lpstr>
      <vt:lpstr>Всероссийский открытый конкурс творческого конкурса для детей и взрослых                                            «МОЯ РОДИНА»                                «Город в котором живу» </vt:lpstr>
      <vt:lpstr>Я живу в городе Улан-Удэ республика Бурятия. Город Улан-Удэ - город трудовой доблести</vt:lpstr>
      <vt:lpstr>Слайд 3</vt:lpstr>
      <vt:lpstr>Слайд 4</vt:lpstr>
      <vt:lpstr>Памятники Великой Отечественной войны города</vt:lpstr>
      <vt:lpstr>Слайд 6</vt:lpstr>
      <vt:lpstr>Слайд 7</vt:lpstr>
      <vt:lpstr>Герой Советского Союза Москалев Георгий Николаевич(художник России, был педагогом нашего Дворца)</vt:lpstr>
      <vt:lpstr>Слайд 9</vt:lpstr>
      <vt:lpstr>Слайд 10</vt:lpstr>
      <vt:lpstr>Выпускник нашего клуба «Гюйс» Коробенков А.С</vt:lpstr>
      <vt:lpstr>Курсанты клуба  с  монгольской  делегацией</vt:lpstr>
      <vt:lpstr>Слайд 13</vt:lpstr>
      <vt:lpstr>Их именами названы улицы города Улан-Удэ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MU</dc:creator>
  <cp:lastModifiedBy>Комп</cp:lastModifiedBy>
  <cp:revision>206</cp:revision>
  <dcterms:created xsi:type="dcterms:W3CDTF">2018-11-23T05:02:51Z</dcterms:created>
  <dcterms:modified xsi:type="dcterms:W3CDTF">2025-11-24T05:11:14Z</dcterms:modified>
</cp:coreProperties>
</file>