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6" r:id="rId2"/>
    <p:sldId id="262" r:id="rId3"/>
    <p:sldId id="267" r:id="rId4"/>
    <p:sldId id="257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63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C7BB19-F092-4AF6-9F92-82106EE0647B}">
          <p14:sldIdLst>
            <p14:sldId id="256"/>
            <p14:sldId id="262"/>
            <p14:sldId id="267"/>
            <p14:sldId id="257"/>
            <p14:sldId id="258"/>
            <p14:sldId id="259"/>
            <p14:sldId id="260"/>
            <p14:sldId id="268"/>
            <p14:sldId id="269"/>
            <p14:sldId id="270"/>
            <p14:sldId id="271"/>
            <p14:sldId id="272"/>
            <p14:sldId id="273"/>
            <p14:sldId id="261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770A3-A898-4AE1-950F-88BE5DB9D55F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70C3-5A3E-4BF8-83AD-00160398C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8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70C3-5A3E-4BF8-83AD-00160398C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70C3-5A3E-4BF8-83AD-00160398C7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2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5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06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61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6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5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0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6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9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D4DE-BE5F-4DBC-8D38-17CF9756E827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787365-D47B-4005-BA6D-F0D754776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6913" y="249381"/>
            <a:ext cx="9367699" cy="24006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«Осторожно! 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 в школьной среде»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15" y="2650021"/>
            <a:ext cx="6601287" cy="3713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34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1923" y="1595769"/>
            <a:ext cx="4065374" cy="183038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«чистые руки ученика» появились светло-желтые колонии и грибок.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F98F92-FA12-4ACD-9662-4B8C5BE9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39"/>
          <a:stretch/>
        </p:blipFill>
        <p:spPr>
          <a:xfrm rot="10800000">
            <a:off x="6634178" y="1595769"/>
            <a:ext cx="4489807" cy="31588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30D4F-CD14-4A51-B509-95199B7AE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" t="6982" r="4292" b="28571"/>
          <a:stretch/>
        </p:blipFill>
        <p:spPr>
          <a:xfrm>
            <a:off x="2494626" y="3750727"/>
            <a:ext cx="2854007" cy="2744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85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4280" y="1222998"/>
            <a:ext cx="4065374" cy="183038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«женский туалет» появились белые колонии круглой формы со слизистой поверхностью.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DB29F-819D-4D53-964E-9BB8CF611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36" y="3767621"/>
            <a:ext cx="2966416" cy="296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6D38A-F7C6-4467-9ADF-709E1CFDD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642" y="1222998"/>
            <a:ext cx="4236313" cy="31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1804" y="1292297"/>
            <a:ext cx="4637026" cy="183038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«столовая» появились </a:t>
            </a:r>
            <a:r>
              <a:rPr lang="ru-RU" sz="32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желтые колонии </a:t>
            </a:r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круглой формы со слизистой поверхностью и грибок.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049E9-8B4C-44D5-8EA1-80573A69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 r="45462" b="14218"/>
          <a:stretch/>
        </p:blipFill>
        <p:spPr>
          <a:xfrm>
            <a:off x="7678521" y="1163041"/>
            <a:ext cx="3674712" cy="37601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A2E631-4831-43CC-8224-2BCD4B878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" t="6589" r="4251" b="24264"/>
          <a:stretch/>
        </p:blipFill>
        <p:spPr>
          <a:xfrm>
            <a:off x="4786236" y="4000089"/>
            <a:ext cx="2669061" cy="267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F7AD12-2032-4C2F-AFD8-50EEA9B71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1" r="10851" b="23584"/>
          <a:stretch/>
        </p:blipFill>
        <p:spPr>
          <a:xfrm>
            <a:off x="1996028" y="4000089"/>
            <a:ext cx="2587047" cy="267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35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1804" y="1546101"/>
            <a:ext cx="4637026" cy="183038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«спортзал» появились белые колонии </a:t>
            </a:r>
            <a:r>
              <a:rPr lang="ru-RU" sz="32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круглой</a:t>
            </a:r>
            <a:r>
              <a:rPr lang="ru-RU" sz="32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формы со слизистой поверхностью.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761562" y="1024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4BD4C5-1AAA-47DD-8CA8-213A9D376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7" r="45675" b="11955"/>
          <a:stretch/>
        </p:blipFill>
        <p:spPr>
          <a:xfrm>
            <a:off x="7618973" y="1546101"/>
            <a:ext cx="3625676" cy="3807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CAECC2-E97B-4656-81C1-F2AC5E6A6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30" y="3802823"/>
            <a:ext cx="2827314" cy="2766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6870" y="996949"/>
            <a:ext cx="4680942" cy="1828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Проведя исследование, мы поняли, что дезинфицирующих средств не хватает для соблюдения санитарно-гигиенических норм, поэтому я сделала рекомендации для учащихся.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49412" y="2241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20C4B9-8736-4EFD-A31C-221DA03E1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78" y="996949"/>
            <a:ext cx="4367488" cy="280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574BA3-898E-4623-9CC1-4F3B359C6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91" y="3429000"/>
            <a:ext cx="3244100" cy="300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3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286" y="624110"/>
            <a:ext cx="8911687" cy="64044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Рекомендации для школьников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264555"/>
            <a:ext cx="3876440" cy="548107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75" y="1322074"/>
            <a:ext cx="4208815" cy="2367459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5" y="3747052"/>
            <a:ext cx="3762314" cy="2822812"/>
          </a:xfrm>
        </p:spPr>
      </p:pic>
    </p:spTree>
    <p:extLst>
      <p:ext uri="{BB962C8B-B14F-4D97-AF65-F5344CB8AC3E}">
        <p14:creationId xmlns:p14="http://schemas.microsoft.com/office/powerpoint/2010/main" val="3157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637F17-295B-46F1-AB7F-AAB8E3B1D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94" y="284205"/>
            <a:ext cx="6289589" cy="6289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344" y="284205"/>
            <a:ext cx="8911687" cy="1232399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48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45026" y="556591"/>
            <a:ext cx="9422295" cy="590384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Актуальность работы</a:t>
            </a:r>
            <a:r>
              <a:rPr lang="ru-RU" sz="3100" b="1" dirty="0"/>
              <a:t>:</a:t>
            </a:r>
            <a:r>
              <a:rPr lang="ru-RU" sz="3100" dirty="0"/>
              <a:t> Бактерии окружают нас везде.  Они могут быть полезными и вредоносными. Какие бактерии окружают нас?</a:t>
            </a:r>
            <a:br>
              <a:rPr lang="ru-RU" sz="3100" dirty="0"/>
            </a:br>
            <a:r>
              <a:rPr lang="ru-RU" sz="3100" b="1" dirty="0">
                <a:solidFill>
                  <a:srgbClr val="0070C0"/>
                </a:solidFill>
              </a:rPr>
              <a:t>Цель исследования: </a:t>
            </a:r>
            <a:r>
              <a:rPr lang="ru-RU" sz="3100" dirty="0"/>
              <a:t>выявление бактерий в школьной среде.</a:t>
            </a:r>
            <a:br>
              <a:rPr lang="ru-RU" sz="3100" dirty="0"/>
            </a:br>
            <a:r>
              <a:rPr lang="ru-RU" sz="3100" b="1" dirty="0">
                <a:solidFill>
                  <a:srgbClr val="0070C0"/>
                </a:solidFill>
              </a:rPr>
              <a:t>Задачи: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•	Изучить строение и жизнедеятельность бактерий и методы борьбы с вредоносными бактериями.</a:t>
            </a:r>
            <a:br>
              <a:rPr lang="ru-RU" sz="3100" dirty="0"/>
            </a:br>
            <a:r>
              <a:rPr lang="ru-RU" sz="3100" dirty="0"/>
              <a:t>•	Выявить  виды опасных бактерий  путём экспериментального посева бактерий БОУ «</a:t>
            </a:r>
            <a:r>
              <a:rPr lang="ru-RU" sz="3100" dirty="0" err="1"/>
              <a:t>Цветочинская</a:t>
            </a:r>
            <a:r>
              <a:rPr lang="ru-RU" sz="3100" dirty="0"/>
              <a:t> СОШ».</a:t>
            </a:r>
            <a:br>
              <a:rPr lang="ru-RU" sz="3100" dirty="0"/>
            </a:br>
            <a:r>
              <a:rPr lang="ru-RU" sz="3100" dirty="0"/>
              <a:t>•	Сформулировать рекомендации по соблюдению личных санитарно-гигиенических норм школьников.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4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89213" y="725557"/>
            <a:ext cx="8915399" cy="35085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Объект исследования: </a:t>
            </a:r>
            <a:r>
              <a:rPr lang="ru-RU" sz="2800" dirty="0">
                <a:solidFill>
                  <a:schemeClr val="tx1"/>
                </a:solidFill>
              </a:rPr>
              <a:t>бактерии.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Предмет исследования: </a:t>
            </a:r>
            <a:r>
              <a:rPr lang="ru-RU" sz="2800" dirty="0">
                <a:solidFill>
                  <a:schemeClr val="tx1"/>
                </a:solidFill>
              </a:rPr>
              <a:t>бактерии в школьной среде.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Гипотеза: </a:t>
            </a:r>
            <a:r>
              <a:rPr lang="ru-RU" sz="2800" dirty="0">
                <a:solidFill>
                  <a:schemeClr val="tx1"/>
                </a:solidFill>
              </a:rPr>
              <a:t>предположим, что применение дезинфицирующих средств, используемых для обработки помещений в школе, недостаточно для соблюдения санитарно-гигиенических норм.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0" y="3878858"/>
            <a:ext cx="4202802" cy="27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4234071"/>
            <a:ext cx="3225178" cy="2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42309" y="13049727"/>
            <a:ext cx="127136" cy="682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397565"/>
            <a:ext cx="8842488" cy="7851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Посев бактерий в школьной среде.</a:t>
            </a:r>
            <a:endParaRPr lang="ru-RU" sz="3600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0765" y="1536139"/>
            <a:ext cx="3266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Приготовление питательной среды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1" y="3329973"/>
            <a:ext cx="2246244" cy="3309384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2D8D276-8499-42F0-B971-A65272E0E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06" y="1594540"/>
            <a:ext cx="4030022" cy="3022517"/>
          </a:xfrm>
        </p:spPr>
      </p:pic>
    </p:spTree>
    <p:extLst>
      <p:ext uri="{BB962C8B-B14F-4D97-AF65-F5344CB8AC3E}">
        <p14:creationId xmlns:p14="http://schemas.microsoft.com/office/powerpoint/2010/main" val="12885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4296" y="695739"/>
            <a:ext cx="4810539" cy="312088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Посев бактерий на питательную среду.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Взятые нами пробы поставили в тёплое место. Ежедневно наблюдем за появлением и ростом бактерий  в течение 7 дней.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6" y="3431864"/>
            <a:ext cx="3217415" cy="32174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E13F2B-7F42-451B-873C-F8F15B9F3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40498" y="119716"/>
            <a:ext cx="3456131" cy="46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062183"/>
            <a:ext cx="3822158" cy="1878725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течении 7 дней на чашке Петри «ручка кабинета №11» мы можем увидеть появление колоний бледно-желтого цвета и образование грибка.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46A9AE-43C9-48F6-9A36-3CF19C8C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70" y="1062182"/>
            <a:ext cx="4796104" cy="3588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C5C4E2-624C-4E9F-84F4-174F151F1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71" y="3561086"/>
            <a:ext cx="3007560" cy="300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id="{834D540D-31D7-45BF-A678-B12E4A3DFE74}"/>
              </a:ext>
            </a:extLst>
          </p:cNvPr>
          <p:cNvSpPr txBox="1">
            <a:spLocks/>
          </p:cNvSpPr>
          <p:nvPr/>
        </p:nvSpPr>
        <p:spPr>
          <a:xfrm>
            <a:off x="2589212" y="1062182"/>
            <a:ext cx="3822158" cy="187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течении 7 дней на чашке Петри «ручка кабинета №11» мы можем увидеть появление колоний бледно-желтого цвета и образование грибка. </a:t>
            </a:r>
          </a:p>
        </p:txBody>
      </p:sp>
    </p:spTree>
    <p:extLst>
      <p:ext uri="{BB962C8B-B14F-4D97-AF65-F5344CB8AC3E}">
        <p14:creationId xmlns:p14="http://schemas.microsoft.com/office/powerpoint/2010/main" val="39335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4083" y="1292297"/>
            <a:ext cx="4378504" cy="18303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«перила» появились мелкие желтые колонии круглой формы со слизистой поверхностью.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FCA48B-4699-4DDA-B8C7-5C48526C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83"/>
          <a:stretch/>
        </p:blipFill>
        <p:spPr>
          <a:xfrm rot="16200000">
            <a:off x="7245355" y="506927"/>
            <a:ext cx="3112812" cy="46783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CC81F-4527-4FD5-9C31-31130652C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53" y="3122684"/>
            <a:ext cx="2295547" cy="343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4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4280" y="1595771"/>
            <a:ext cx="4015947" cy="183038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«грязные руки ученика» появились желтые и белые колонии круглой формы со слизистой поверхностью</a:t>
            </a:r>
            <a:r>
              <a:rPr lang="ru-RU" sz="26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805BB1-6FD5-4429-8076-28ADE277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77" y="1595771"/>
            <a:ext cx="4216694" cy="31739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0AF01-79C0-4E3C-B182-6F3B17F8E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6" t="9524" b="24784"/>
          <a:stretch/>
        </p:blipFill>
        <p:spPr>
          <a:xfrm>
            <a:off x="2619034" y="3426158"/>
            <a:ext cx="2938790" cy="292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72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1036" y="1211367"/>
            <a:ext cx="4487793" cy="18303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В чашке «грязные руки учителя» появились желтые, белые колонии круглой формы со слизистой поверхностью и грибок.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2073" y="22074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8830" y="922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486144-74BA-40DB-9195-CEDA8538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77" y="1188406"/>
            <a:ext cx="3569465" cy="47470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29121-A0D0-4B11-872F-0918F44BF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9" r="11578" b="19314"/>
          <a:stretch/>
        </p:blipFill>
        <p:spPr>
          <a:xfrm>
            <a:off x="483309" y="3426157"/>
            <a:ext cx="2298357" cy="2335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E5584-27DD-440B-9DC2-EB1EA9D8F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67" t="12953" r="5048" b="24589"/>
          <a:stretch/>
        </p:blipFill>
        <p:spPr>
          <a:xfrm>
            <a:off x="2688990" y="4224349"/>
            <a:ext cx="2564317" cy="2512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A50BEC-E2A3-4301-B132-B0797F0E21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95" r="12953" b="14902"/>
          <a:stretch/>
        </p:blipFill>
        <p:spPr>
          <a:xfrm>
            <a:off x="5226194" y="3521693"/>
            <a:ext cx="2326544" cy="250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44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237</Words>
  <Application>Microsoft Office PowerPoint</Application>
  <PresentationFormat>Широкоэкранный</PresentationFormat>
  <Paragraphs>21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Bahnschrift SemiBold SemiConden</vt:lpstr>
      <vt:lpstr>Calibri</vt:lpstr>
      <vt:lpstr>Century Gothic</vt:lpstr>
      <vt:lpstr>Times New Roman</vt:lpstr>
      <vt:lpstr>Wingdings 3</vt:lpstr>
      <vt:lpstr>Легкий дым</vt:lpstr>
      <vt:lpstr>«Осторожно!  Бактерии в школьной среде»</vt:lpstr>
      <vt:lpstr>Актуальность работы: Бактерии окружают нас везде.  Они могут быть полезными и вредоносными. Какие бактерии окружают нас? Цель исследования: выявление бактерий в школьной среде. Задачи: • Изучить строение и жизнедеятельность бактерий и методы борьбы с вредоносными бактериями. • Выявить  виды опасных бактерий  путём экспериментального посева бактерий БОУ «Цветочинская СОШ». • Сформулировать рекомендации по соблюдению личных санитарно-гигиенических норм школьников.</vt:lpstr>
      <vt:lpstr>Объект исследования: бактерии. Предмет исследования: бактерии в школьной среде. Гипотеза: предположим, что применение дезинфицирующих средств, используемых для обработки помещений в школе, недостаточно для соблюдения санитарно-гигиенических норм.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для школьников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AdmVBook@outlook.com</dc:creator>
  <cp:lastModifiedBy>VivoPivo15@outlook.com</cp:lastModifiedBy>
  <cp:revision>51</cp:revision>
  <dcterms:created xsi:type="dcterms:W3CDTF">2025-03-13T03:50:36Z</dcterms:created>
  <dcterms:modified xsi:type="dcterms:W3CDTF">2026-04-09T06:12:45Z</dcterms:modified>
</cp:coreProperties>
</file>