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21BF-C82D-46FB-9814-32F5350AB8DE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46C-F8B0-4CB0-8C30-6351DA36A2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21BF-C82D-46FB-9814-32F5350AB8DE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46C-F8B0-4CB0-8C30-6351DA36A2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21BF-C82D-46FB-9814-32F5350AB8DE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46C-F8B0-4CB0-8C30-6351DA36A2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21BF-C82D-46FB-9814-32F5350AB8DE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46C-F8B0-4CB0-8C30-6351DA36A2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21BF-C82D-46FB-9814-32F5350AB8DE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46C-F8B0-4CB0-8C30-6351DA36A2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21BF-C82D-46FB-9814-32F5350AB8DE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46C-F8B0-4CB0-8C30-6351DA36A22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21BF-C82D-46FB-9814-32F5350AB8DE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46C-F8B0-4CB0-8C30-6351DA36A2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21BF-C82D-46FB-9814-32F5350AB8DE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46C-F8B0-4CB0-8C30-6351DA36A2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21BF-C82D-46FB-9814-32F5350AB8DE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46C-F8B0-4CB0-8C30-6351DA36A2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21BF-C82D-46FB-9814-32F5350AB8DE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390946C-F8B0-4CB0-8C30-6351DA36A2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21BF-C82D-46FB-9814-32F5350AB8DE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46C-F8B0-4CB0-8C30-6351DA36A2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96A21BF-C82D-46FB-9814-32F5350AB8DE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390946C-F8B0-4CB0-8C30-6351DA36A22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6231" y="1628800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+mj-lt"/>
              </a:rPr>
              <a:t>Виды  </a:t>
            </a:r>
            <a:r>
              <a:rPr lang="ru-RU" sz="4000" b="1" dirty="0" err="1" smtClean="0">
                <a:solidFill>
                  <a:srgbClr val="002060"/>
                </a:solidFill>
                <a:latin typeface="+mj-lt"/>
              </a:rPr>
              <a:t>здоровьесберегающих</a:t>
            </a:r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4000" b="1" dirty="0">
                <a:solidFill>
                  <a:srgbClr val="002060"/>
                </a:solidFill>
                <a:latin typeface="+mj-lt"/>
              </a:rPr>
              <a:t>технологий в дошкольном образовании </a:t>
            </a:r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.</a:t>
            </a:r>
            <a:endParaRPr lang="ru-RU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4725888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Выполнила: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Горбушина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Юлия</a:t>
            </a:r>
            <a:endParaRPr lang="ru-RU" sz="20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45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82089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в комплексе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в итоге формируют у ребенка стойкую мотивацию на здоровый образ жизни.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Применение в работе ДОУ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педагогических технологий повысит результативность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процесса, сформирует у педагогов и родителей ценностные ориентации, направленные на сохранение и укрепление здоровья воспитанников, если будут созданы условия для возможности корректировки технологий, в зависимости от конкретных условий и специализации ДОУ.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01" y="4554094"/>
            <a:ext cx="324036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06682"/>
            <a:ext cx="3292624" cy="199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588" y="4554094"/>
            <a:ext cx="3317118" cy="22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61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389989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52670"/>
            <a:ext cx="33123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61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390483"/>
            <a:ext cx="770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в дошкольном образовании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технологии, направленные на решение приоритетной задачи современного дошкольного образования - задачи сохранения, поддержания и обогащения здоровья субъектов педагогического процесса в детском саду: детей, педагогов и родителей.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21699"/>
            <a:ext cx="6571422" cy="4674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47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10547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rgbClr val="000000"/>
                </a:solidFill>
                <a:latin typeface="Times New Roman"/>
              </a:rPr>
              <a:t>Виды </a:t>
            </a:r>
            <a:r>
              <a:rPr lang="ru-RU" b="1" u="sng" dirty="0" err="1">
                <a:solidFill>
                  <a:srgbClr val="000000"/>
                </a:solidFill>
                <a:latin typeface="Times New Roman"/>
              </a:rPr>
              <a:t>здоровьесберегающих</a:t>
            </a:r>
            <a:r>
              <a:rPr lang="ru-RU" b="1" u="sng" dirty="0">
                <a:solidFill>
                  <a:srgbClr val="000000"/>
                </a:solidFill>
                <a:latin typeface="Times New Roman"/>
              </a:rPr>
              <a:t> технологий в дошкольном образовании 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:</a:t>
            </a:r>
            <a:endParaRPr lang="ru-RU" sz="1200" dirty="0" smtClean="0">
              <a:solidFill>
                <a:srgbClr val="000000"/>
              </a:solidFill>
              <a:latin typeface="Times New Roman"/>
            </a:endParaRPr>
          </a:p>
          <a:p>
            <a:pPr marL="457200"/>
            <a:r>
              <a:rPr lang="ru-RU" dirty="0" smtClean="0">
                <a:solidFill>
                  <a:srgbClr val="000000"/>
                </a:solidFill>
                <a:latin typeface="Times New Roman"/>
              </a:rPr>
              <a:t>1. Медико-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профuлактические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sz="1200" dirty="0">
              <a:solidFill>
                <a:srgbClr val="000000"/>
              </a:solidFill>
              <a:latin typeface="Times New Roman"/>
            </a:endParaRPr>
          </a:p>
          <a:p>
            <a:pPr marL="457200"/>
            <a:r>
              <a:rPr lang="ru-RU" dirty="0" smtClean="0">
                <a:solidFill>
                  <a:srgbClr val="000000"/>
                </a:solidFill>
                <a:latin typeface="Times New Roman"/>
              </a:rPr>
              <a:t>2. Физкультурно-оздоровительные.</a:t>
            </a:r>
            <a:endParaRPr lang="ru-RU" sz="1200" dirty="0">
              <a:solidFill>
                <a:srgbClr val="000000"/>
              </a:solidFill>
              <a:latin typeface="Times New Roman"/>
            </a:endParaRPr>
          </a:p>
          <a:p>
            <a:pPr marL="457200"/>
            <a:r>
              <a:rPr lang="ru-RU" dirty="0" smtClean="0">
                <a:solidFill>
                  <a:srgbClr val="000000"/>
                </a:solidFill>
                <a:latin typeface="Times New Roman"/>
              </a:rPr>
              <a:t>3. Технологии обеспечения социально-психологического благополучия ребенка.</a:t>
            </a:r>
            <a:endParaRPr lang="ru-RU" sz="1200" dirty="0" smtClean="0">
              <a:solidFill>
                <a:srgbClr val="000000"/>
              </a:solidFill>
              <a:latin typeface="Times New Roman"/>
            </a:endParaRPr>
          </a:p>
          <a:p>
            <a:pPr marL="457200"/>
            <a:r>
              <a:rPr lang="ru-RU" dirty="0" smtClean="0">
                <a:solidFill>
                  <a:srgbClr val="000000"/>
                </a:solidFill>
                <a:latin typeface="Times New Roman"/>
              </a:rPr>
              <a:t>4.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Здоровьесбережения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и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здоровьеобогащения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педагогов дошкольного образования.</a:t>
            </a:r>
            <a:endParaRPr lang="ru-RU" sz="1200" dirty="0" smtClean="0">
              <a:solidFill>
                <a:srgbClr val="000000"/>
              </a:solidFill>
              <a:latin typeface="Times New Roman"/>
            </a:endParaRPr>
          </a:p>
          <a:p>
            <a:pPr marL="457200"/>
            <a:r>
              <a:rPr lang="ru-RU" dirty="0" smtClean="0">
                <a:solidFill>
                  <a:srgbClr val="000000"/>
                </a:solidFill>
                <a:latin typeface="Times New Roman"/>
              </a:rPr>
              <a:t>5.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Здоровьесберегающие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образовательные технологии в детском саду.</a:t>
            </a:r>
            <a:endParaRPr lang="ru-RU" sz="1200" dirty="0" smtClean="0">
              <a:solidFill>
                <a:srgbClr val="000000"/>
              </a:solidFill>
              <a:latin typeface="Times New Roman"/>
            </a:endParaRPr>
          </a:p>
          <a:p>
            <a:pPr marL="457200"/>
            <a:r>
              <a:rPr lang="ru-RU" dirty="0" smtClean="0">
                <a:solidFill>
                  <a:srgbClr val="000000"/>
                </a:solidFill>
                <a:latin typeface="Times New Roman"/>
              </a:rPr>
              <a:t>6. Технологии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валеологического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просвещения родителей.</a:t>
            </a:r>
            <a:endParaRPr lang="ru-RU" sz="1200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  </a:t>
            </a:r>
            <a:endParaRPr lang="ru-RU" sz="12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7776864" cy="4119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16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48965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</a:t>
            </a:r>
            <a:r>
              <a:rPr lang="ru-RU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профuлактические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в дошкольном образовании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технологии, обеспечивающие сохранение и приумножение здоровья детей под руководством медицинского персонала ДОУ в соответствии с медицинскими требованиями и нормами, с использованием медицинских средств.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448272" cy="213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2" y="4069628"/>
            <a:ext cx="3209672" cy="267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76" y="764704"/>
            <a:ext cx="3672408" cy="240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56992"/>
            <a:ext cx="2838115" cy="338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18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82089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2.Физкультурно-оздоровительные технологии в дошкольном образовании –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технологии, направленные на физическое развитие и укрепление здоровья ребенка: развитие физических качеств, двигательной активности и становление физической культуры дошкольников, закаливание, дыхательная гимнастика, массаж и самомассаж, профилактика плоскостопия и формирование правильной осанки, оздоровительные процедуры в водной среде (бассейне) и на тренажерах, воспитание привычки к повседневной физической активности и заботе о здоровье , спортивные развлечения и досуги, недели здоровья, соревнования, прогулки-походы и др.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6" y="2913787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4362649" cy="29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7632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3.Технологии социально-психологического благополучия ребёнка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технологии, обеспечивающие психическое и социальное здоровье ребёнка-дошкольника. </a:t>
            </a:r>
            <a:r>
              <a:rPr lang="ru-RU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 этих технологий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эмоциональной комфортности и позитивного психологического самочувствия ребёнка в процессе общения со сверстниками и взрослыми в детском саду и семье, обеспечение социально-эмоционального благополучия дошкольника.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4126632" cy="281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50" y="2435989"/>
            <a:ext cx="453942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6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Технологии </a:t>
            </a:r>
            <a:r>
              <a:rPr lang="ru-RU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здоровьеобогащения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педагогов дошкольного образования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технологии, направленные на развитие культуры здоровья педагогов детского сада, в том числе культуры профессионального здоровья, развитие потребности к здоровому образу жизни.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0" y="1628800"/>
            <a:ext cx="4144604" cy="310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245" y="3573016"/>
            <a:ext cx="4808739" cy="314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90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04664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/>
              <a:t>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технологии в детском саду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прежде всего технологии воспитания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культуры или культуры здоровья дошкольников. </a:t>
            </a:r>
            <a:r>
              <a:rPr lang="ru-RU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этих технологий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становление осознанного отношения ребёнка к здоровью и жизни человека, накопление знаний о здоровье и развитие умения оберегать, поддерживать и сохранять его, обретение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компетентности, позволяющей дошкольнику самостоятельно и эффективно решать задачи здорового образа жизни и безопасного поведения, задачи, связанные с оказанием элементарной медицинской, психологической самопомощи и помощи.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2808312" cy="244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28" y="3356992"/>
            <a:ext cx="2594501" cy="164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817" y="4293096"/>
            <a:ext cx="3203662" cy="240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52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80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Технологии </a:t>
            </a:r>
            <a:r>
              <a:rPr lang="ru-RU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валеологического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просвещения родителей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технологии, направленные на обеспечение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образованности родителей воспитанников ДОУ, обретение ими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компетентности.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7" y="3429000"/>
            <a:ext cx="3892691" cy="291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16832"/>
            <a:ext cx="4285253" cy="321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9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111</TotalTime>
  <Words>417</Words>
  <Application>Microsoft Office PowerPoint</Application>
  <PresentationFormat>Экран (4:3)</PresentationFormat>
  <Paragraphs>21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10</cp:revision>
  <dcterms:created xsi:type="dcterms:W3CDTF">2022-11-17T12:22:54Z</dcterms:created>
  <dcterms:modified xsi:type="dcterms:W3CDTF">2023-01-31T16:11:55Z</dcterms:modified>
</cp:coreProperties>
</file>