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1" r:id="rId6"/>
    <p:sldId id="260" r:id="rId7"/>
    <p:sldId id="259" r:id="rId8"/>
    <p:sldId id="263" r:id="rId9"/>
    <p:sldId id="262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рший воспитатель\Desktop\hello_html_79ff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Дидактическое пособие по экологическому развитию детей </a:t>
            </a:r>
            <a:br>
              <a:rPr lang="ru-RU" sz="3600" dirty="0"/>
            </a:br>
            <a:r>
              <a:rPr lang="ru-RU" sz="3600" b="1" dirty="0"/>
              <a:t>старшего дошкольного возраста </a:t>
            </a:r>
            <a:br>
              <a:rPr lang="ru-RU" sz="3600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19672" y="3284984"/>
            <a:ext cx="7200800" cy="2880320"/>
          </a:xfrm>
        </p:spPr>
        <p:txBody>
          <a:bodyPr>
            <a:normAutofit fontScale="55000" lnSpcReduction="20000"/>
          </a:bodyPr>
          <a:lstStyle/>
          <a:p>
            <a:r>
              <a:rPr lang="ru-RU" sz="9600" b="1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9600" b="1" dirty="0" err="1">
                <a:solidFill>
                  <a:schemeClr val="accent3">
                    <a:lumMod val="50000"/>
                  </a:schemeClr>
                </a:solidFill>
              </a:rPr>
              <a:t>Эколята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</a:rPr>
              <a:t> – молодые защитники природы»</a:t>
            </a:r>
          </a:p>
          <a:p>
            <a:pPr algn="r"/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sz="2800" b="1" dirty="0">
                <a:solidFill>
                  <a:schemeClr val="tx1"/>
                </a:solidFill>
              </a:rPr>
              <a:t>Автор: воспитатель Седирова Л.В.</a:t>
            </a:r>
          </a:p>
          <a:p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с. Чеускино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рший воспитатель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Опытно-экспериментальная деятельность</a:t>
            </a:r>
            <a:br>
              <a:rPr lang="ru-RU" sz="2000" dirty="0"/>
            </a:br>
            <a:r>
              <a:rPr lang="ru-RU" sz="2000" b="1" dirty="0"/>
              <a:t>Цель:</a:t>
            </a:r>
            <a:r>
              <a:rPr lang="ru-RU" sz="2000" dirty="0"/>
              <a:t> Развивать познавательный интерес в процессе наблюдений за реальными природными объектами и к практическому экспериментированию с ними. Формировать навыки исследовательской деятельности. Развивать умение наблюдать, анализировать, сравнивать, выделять характерные, существенные признаки живой и неживой природы, явления природы.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7" name="Picture 3" descr="C:\Users\старший воспитатель\Desktop\ea4ca719460bf26b8a428d09df80ac10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1800200" cy="246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старший воспитатель\Desktop\ea4ca719460bf26b8a428d09df80ac10-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121875"/>
            <a:ext cx="1800200" cy="248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старший воспитатель\Desktop\ea4ca719460bf26b8a428d09df80ac10-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5" y="2276872"/>
            <a:ext cx="180756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старший воспитатель\Desktop\ea4ca719460bf26b8a428d09df80ac10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980342"/>
            <a:ext cx="1952213" cy="262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старший воспитатель\Desktop\ea4ca719460bf26b8a428d09df80ac10-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060848"/>
            <a:ext cx="1763688" cy="241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рший воспитатель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>
            <a:noAutofit/>
          </a:bodyPr>
          <a:lstStyle/>
          <a:p>
            <a:r>
              <a:rPr lang="ru-RU" sz="2400" dirty="0"/>
              <a:t>Пособие содержит образы всех сказочных героев «</a:t>
            </a:r>
            <a:r>
              <a:rPr lang="ru-RU" sz="2400" dirty="0" err="1"/>
              <a:t>Эколят</a:t>
            </a:r>
            <a:r>
              <a:rPr lang="ru-RU" sz="2400" dirty="0"/>
              <a:t>», взятых с сайта </a:t>
            </a:r>
            <a:r>
              <a:rPr lang="ru-RU" sz="2400" dirty="0" err="1"/>
              <a:t>эколята</a:t>
            </a:r>
            <a:r>
              <a:rPr lang="ru-RU" sz="2400" dirty="0"/>
              <a:t>. </a:t>
            </a:r>
            <a:r>
              <a:rPr lang="ru-RU" sz="2400" dirty="0" err="1"/>
              <a:t>рф</a:t>
            </a:r>
            <a:r>
              <a:rPr lang="ru-RU" sz="2400" dirty="0"/>
              <a:t>, которые рассказывают детям: от чего планета грустит и радуется; знакомят с животными, занесенными в Красную книгу ХМАО-Югры;  предлагают детям игру «Сортировка мусора», где детям нужно определить материал, из которого сделан предмет и разложить мусор по нужным контейнерам;  знакомят с правилами поведения в лесу; рассказывают о том, кому нужен лес, а также предлагают детям провести ряд экспериментов.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рший воспитатель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780928"/>
            <a:ext cx="6838528" cy="1470025"/>
          </a:xfrm>
        </p:spPr>
        <p:txBody>
          <a:bodyPr>
            <a:noAutofit/>
          </a:bodyPr>
          <a:lstStyle/>
          <a:p>
            <a:r>
              <a:rPr lang="ru-RU" sz="2400" dirty="0"/>
              <a:t>Реализация данного пособия помогает расширить кругозор детей, закрепить и обобщить знания </a:t>
            </a:r>
            <a:br>
              <a:rPr lang="ru-RU" sz="2400" dirty="0"/>
            </a:br>
            <a:r>
              <a:rPr lang="ru-RU" sz="2400" dirty="0"/>
              <a:t>по теме "Экология".  </a:t>
            </a:r>
            <a:br>
              <a:rPr lang="ru-RU" sz="2400" dirty="0"/>
            </a:br>
            <a:r>
              <a:rPr lang="ru-RU" sz="2400" dirty="0"/>
              <a:t>Дидактическое пособие «</a:t>
            </a:r>
            <a:r>
              <a:rPr lang="ru-RU" sz="2400" dirty="0" err="1"/>
              <a:t>Эколята</a:t>
            </a:r>
            <a:r>
              <a:rPr lang="ru-RU" sz="2400" dirty="0"/>
              <a:t> – молодые защитники природы»  рекомендуется</a:t>
            </a:r>
            <a:br>
              <a:rPr lang="ru-RU" sz="2400" dirty="0"/>
            </a:br>
            <a:r>
              <a:rPr lang="ru-RU" sz="2400" dirty="0"/>
              <a:t>  использовать как для ознакомления с новым, так и для закрепления материала по пройденной теме в режимных моментах. Потому что пособие – это не просто метод, помогающий закрепить и систематизировать полученные знания, это  полет фантазий, который может дать непредсказуемые результаты, это исследование, которое, однажды начавшись, будет продолжаться всю жизнь. Задача каждого педагога лишь придавать детям уверенность в своих силах и правильно мотивировать на открытие новых горизонтов.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рший воспитатель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sz="2700" b="1" u="sng" dirty="0">
                <a:latin typeface="+mn-lt"/>
              </a:rPr>
            </a:br>
            <a:br>
              <a:rPr lang="ru-RU" sz="2700" b="1" u="sng" dirty="0">
                <a:latin typeface="+mn-lt"/>
              </a:rPr>
            </a:br>
            <a:br>
              <a:rPr lang="ru-RU" sz="2700" b="1" u="sng" dirty="0">
                <a:latin typeface="+mn-lt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35A9B8-6C0E-44D6-A7FD-FA635C170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2" y="260648"/>
            <a:ext cx="8338087" cy="625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рший воспитатель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sz="2700" b="1" u="sng" dirty="0">
                <a:latin typeface="+mn-lt"/>
              </a:rPr>
            </a:br>
            <a:br>
              <a:rPr lang="ru-RU" sz="2700" b="1" u="sng" dirty="0">
                <a:latin typeface="+mn-lt"/>
              </a:rPr>
            </a:br>
            <a:br>
              <a:rPr lang="ru-RU" sz="2700" b="1" u="sng" dirty="0">
                <a:latin typeface="+mn-lt"/>
              </a:rPr>
            </a:br>
            <a:r>
              <a:rPr lang="ru-RU" sz="2700" b="1" dirty="0">
                <a:latin typeface="+mn-lt"/>
              </a:rPr>
              <a:t>Пояснительная записка</a:t>
            </a:r>
            <a:br>
              <a:rPr lang="ru-RU" sz="2700" b="1" u="sng" dirty="0">
                <a:latin typeface="+mn-lt"/>
              </a:rPr>
            </a:b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Дидактическое пособие 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«</a:t>
            </a:r>
            <a:r>
              <a:rPr lang="ru-RU" sz="2700" dirty="0" err="1">
                <a:latin typeface="+mn-lt"/>
              </a:rPr>
              <a:t>Эколята</a:t>
            </a:r>
            <a:r>
              <a:rPr lang="ru-RU" sz="2700" dirty="0">
                <a:latin typeface="+mn-lt"/>
              </a:rPr>
              <a:t> – молодые защитники природы» предназначено для детей старшего дошкольного возраста. Данное пособие можно использовать как в совместной, так и в самостоятельной деятельности дошкольников. Пособие соответствует требованиям ФГОС ДО. Пособие выполнено с учётом возрастных особенностей детей и соответствует требованиями </a:t>
            </a:r>
            <a:r>
              <a:rPr lang="ru-RU" sz="2700" dirty="0" err="1">
                <a:latin typeface="+mn-lt"/>
              </a:rPr>
              <a:t>СанПин</a:t>
            </a:r>
            <a:r>
              <a:rPr lang="ru-RU" sz="2700" dirty="0">
                <a:latin typeface="+mn-lt"/>
              </a:rPr>
              <a:t>. Пособие можно дополнить материалом в соответствии с интересами и возрастными особенностями детей.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41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рший воспитатель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6910536" cy="1470025"/>
          </a:xfrm>
        </p:spPr>
        <p:txBody>
          <a:bodyPr>
            <a:noAutofit/>
          </a:bodyPr>
          <a:lstStyle/>
          <a:p>
            <a:pPr algn="l"/>
            <a:br>
              <a:rPr lang="ru-RU" sz="2000" b="1" u="sng" dirty="0"/>
            </a:br>
            <a:br>
              <a:rPr lang="ru-RU" sz="2000" b="1" u="sng" dirty="0"/>
            </a:br>
            <a:r>
              <a:rPr lang="ru-RU" sz="2000" b="1" u="sng" dirty="0"/>
              <a:t>     </a:t>
            </a:r>
            <a:br>
              <a:rPr lang="ru-RU" sz="2000" b="1" u="sng" dirty="0"/>
            </a:br>
            <a:br>
              <a:rPr lang="ru-RU" sz="2000" b="1" u="sng" dirty="0"/>
            </a:br>
            <a:r>
              <a:rPr lang="ru-RU" sz="2000" b="1" dirty="0"/>
              <a:t>     Цель:</a:t>
            </a:r>
            <a:br>
              <a:rPr lang="ru-RU" sz="2000" dirty="0"/>
            </a:br>
            <a:r>
              <a:rPr lang="ru-RU" sz="2000" dirty="0"/>
              <a:t>      Формирование системы знаний детей старшего    дошкольного возраста об экологии и правилах поведения в лесу.</a:t>
            </a:r>
            <a:br>
              <a:rPr lang="ru-RU" sz="2000" dirty="0"/>
            </a:br>
            <a:r>
              <a:rPr lang="ru-RU" sz="2000" dirty="0"/>
              <a:t>        </a:t>
            </a:r>
            <a:r>
              <a:rPr lang="ru-RU" sz="2000" b="1" dirty="0"/>
              <a:t>Задачи:</a:t>
            </a:r>
            <a:br>
              <a:rPr lang="ru-RU" sz="2000" dirty="0"/>
            </a:br>
            <a:r>
              <a:rPr lang="ru-RU" sz="2000" i="1" dirty="0"/>
              <a:t>Образовательные:</a:t>
            </a:r>
            <a:br>
              <a:rPr lang="ru-RU" sz="2000" dirty="0"/>
            </a:br>
            <a:r>
              <a:rPr lang="ru-RU" sz="2000" dirty="0"/>
              <a:t>- Расширять и систематизировать знания детей о природе;</a:t>
            </a:r>
            <a:br>
              <a:rPr lang="ru-RU" sz="2000" dirty="0"/>
            </a:br>
            <a:r>
              <a:rPr lang="ru-RU" sz="2000" dirty="0"/>
              <a:t>- Познакомить с правилами поведения в природе;</a:t>
            </a:r>
            <a:br>
              <a:rPr lang="ru-RU" sz="2000" dirty="0"/>
            </a:br>
            <a:r>
              <a:rPr lang="ru-RU" sz="2000" dirty="0"/>
              <a:t>- Формировать интерес к проблеме охраны природы.</a:t>
            </a:r>
            <a:br>
              <a:rPr lang="ru-RU" sz="2000" dirty="0"/>
            </a:br>
            <a:r>
              <a:rPr lang="ru-RU" sz="2000" i="1" dirty="0"/>
              <a:t>Развивающие:</a:t>
            </a:r>
            <a:br>
              <a:rPr lang="ru-RU" sz="2000" dirty="0"/>
            </a:br>
            <a:r>
              <a:rPr lang="ru-RU" sz="2000" dirty="0"/>
              <a:t>- Развивать умение сравнивать, анализировать, обобщать, устанавливать причинно-следственные связи;</a:t>
            </a:r>
            <a:br>
              <a:rPr lang="ru-RU" sz="2000" dirty="0"/>
            </a:br>
            <a:r>
              <a:rPr lang="ru-RU" sz="2000" dirty="0"/>
              <a:t>- Обогащать словарь, развивать связную речь, интерес к художественному слову;</a:t>
            </a:r>
            <a:br>
              <a:rPr lang="ru-RU" sz="2000" dirty="0"/>
            </a:br>
            <a:r>
              <a:rPr lang="ru-RU" sz="2000" dirty="0"/>
              <a:t>- Развивать познавательный интерес детей.</a:t>
            </a:r>
            <a:br>
              <a:rPr lang="ru-RU" sz="2000" dirty="0"/>
            </a:br>
            <a:r>
              <a:rPr lang="ru-RU" sz="2000" i="1" dirty="0"/>
              <a:t>Воспитательные:</a:t>
            </a:r>
            <a:br>
              <a:rPr lang="ru-RU" sz="2000" dirty="0"/>
            </a:br>
            <a:r>
              <a:rPr lang="ru-RU" sz="2000" dirty="0"/>
              <a:t>- Воспитывать культуру поведения в лесу, внимание, интерес и любовь к природе, заботливое отношение к животным, птицам.</a:t>
            </a: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рший воспитатель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168" y="260648"/>
            <a:ext cx="7309320" cy="1470025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«Отчего планета радуется и грустит»</a:t>
            </a:r>
            <a:br>
              <a:rPr lang="ru-RU" sz="2400" dirty="0"/>
            </a:br>
            <a:r>
              <a:rPr lang="ru-RU" sz="2200" b="1" dirty="0"/>
              <a:t>Цель:</a:t>
            </a:r>
            <a:r>
              <a:rPr lang="ru-RU" sz="2200" dirty="0"/>
              <a:t> формирование представлений  об источниках возникновения мусора, о влиянии отходов на окружающую среду и здоровье человека.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8C7465-8D7E-4905-ABEE-6D64EFB52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58" y="1484784"/>
            <a:ext cx="3789039" cy="505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17EACD-CD6C-4DE6-BE55-C89A5F9D2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2" y="2278901"/>
            <a:ext cx="4618423" cy="346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рший воспитатель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«Сортировка мусора»</a:t>
            </a:r>
            <a:br>
              <a:rPr lang="ru-RU" sz="2000" dirty="0"/>
            </a:br>
            <a:r>
              <a:rPr lang="ru-RU" sz="2000" b="1" dirty="0"/>
              <a:t>Цель:</a:t>
            </a:r>
            <a:r>
              <a:rPr lang="ru-RU" sz="2000" dirty="0"/>
              <a:t> Знакомство с понятием «вторичная переработка», «сортировка мусора»; определить материал, из которого сделан предмет, и разложить предметы по нужным контейнерам; способствовать формированию экологической культуры; развивать умение классифицировать; воспитывать любовь и бережное отношение к природе, ответственность, аккуратность.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012F4C-6514-4491-97AF-5E01FE593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72412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рший воспитатель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/>
              <a:t>«Правила поведения в лесу»</a:t>
            </a:r>
            <a:br>
              <a:rPr lang="ru-RU" sz="2000" dirty="0"/>
            </a:br>
            <a:r>
              <a:rPr lang="ru-RU" sz="2000" dirty="0"/>
              <a:t>     </a:t>
            </a:r>
            <a:r>
              <a:rPr lang="ru-RU" sz="2000" b="1" dirty="0"/>
              <a:t>Цель:</a:t>
            </a:r>
            <a:r>
              <a:rPr lang="ru-RU" sz="2000" dirty="0"/>
              <a:t> закрепить знания о правилах поведения в лесу, формировать у детей ответственное отношение к природе.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946285-7707-4AF6-BDDE-AD7C1AD94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3" y="1797158"/>
            <a:ext cx="4760715" cy="357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5A3064-BE88-4097-AF55-053992FB5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38" y="3618369"/>
            <a:ext cx="4036369" cy="302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рший воспитатель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«Красная книга ХМАО - Югры»</a:t>
            </a:r>
            <a:br>
              <a:rPr lang="ru-RU" sz="2200" dirty="0"/>
            </a:br>
            <a:r>
              <a:rPr lang="ru-RU" sz="2000" b="1" dirty="0"/>
              <a:t>Цель:</a:t>
            </a:r>
            <a:r>
              <a:rPr lang="ru-RU" sz="2000" dirty="0"/>
              <a:t> Формировать представление  о Красной книге;  животных,  занесённых  в Красную книгу,  встречающихся на территории Югры. Воспитывать у детей гуманное отношение ко всему живому, чувство милосердия; прививать навыки правильного поведения в природной среде.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C84509-7187-487C-9A40-2EBFCE6D6D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91320"/>
            <a:ext cx="5126927" cy="384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678CC3-8233-4A44-8B93-21CDE1AE61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r="21847"/>
          <a:stretch/>
        </p:blipFill>
        <p:spPr>
          <a:xfrm>
            <a:off x="5943600" y="2752156"/>
            <a:ext cx="2954680" cy="384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рший воспитатель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/>
              <a:t>«Кому нужны деревья в лесу»</a:t>
            </a:r>
            <a:br>
              <a:rPr lang="ru-RU" sz="2000" dirty="0"/>
            </a:br>
            <a:r>
              <a:rPr lang="ru-RU" sz="2000" b="1" dirty="0"/>
              <a:t>       Цель: </a:t>
            </a:r>
            <a:r>
              <a:rPr lang="ru-RU" sz="2000" dirty="0"/>
              <a:t>закрепление знаний дошкольников о том, что дерево может быть домом зверям, птицам и насекомым.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H:\2022-2023\ЮнЭк\Пособие ЭКОЛЯТА\1665319906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:\2022-2023\ЮнЭк\Пособие ЭКОЛЯТА\1665319906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56792"/>
            <a:ext cx="3599753" cy="448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659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Дидактическое пособие по экологическому развитию детей  старшего дошкольного возраста   </vt:lpstr>
      <vt:lpstr>   </vt:lpstr>
      <vt:lpstr>   Пояснительная записка  Дидактическое пособие  «Эколята – молодые защитники природы» предназначено для детей старшего дошкольного возраста. Данное пособие можно использовать как в совместной, так и в самостоятельной деятельности дошкольников. Пособие соответствует требованиям ФГОС ДО. Пособие выполнено с учётом возрастных особенностей детей и соответствует требованиями СанПин. Пособие можно дополнить материалом в соответствии с интересами и возрастными особенностями детей. </vt:lpstr>
      <vt:lpstr>              Цель:       Формирование системы знаний детей старшего    дошкольного возраста об экологии и правилах поведения в лесу.         Задачи: Образовательные: - Расширять и систематизировать знания детей о природе; - Познакомить с правилами поведения в природе; - Формировать интерес к проблеме охраны природы. Развивающие: - Развивать умение сравнивать, анализировать, обобщать, устанавливать причинно-следственные связи; - Обогащать словарь, развивать связную речь, интерес к художественному слову; - Развивать познавательный интерес детей. Воспитательные: - Воспитывать культуру поведения в лесу, внимание, интерес и любовь к природе, заботливое отношение к животным, птицам.  </vt:lpstr>
      <vt:lpstr>«Отчего планета радуется и грустит» Цель: формирование представлений  об источниках возникновения мусора, о влиянии отходов на окружающую среду и здоровье человека. </vt:lpstr>
      <vt:lpstr>«Сортировка мусора» Цель: Знакомство с понятием «вторичная переработка», «сортировка мусора»; определить материал, из которого сделан предмет, и разложить предметы по нужным контейнерам; способствовать формированию экологической культуры; развивать умение классифицировать; воспитывать любовь и бережное отношение к природе, ответственность, аккуратность. </vt:lpstr>
      <vt:lpstr>«Правила поведения в лесу»      Цель: закрепить знания о правилах поведения в лесу, формировать у детей ответственное отношение к природе. </vt:lpstr>
      <vt:lpstr>«Красная книга ХМАО - Югры» Цель: Формировать представление  о Красной книге;  животных,  занесённых  в Красную книгу,  встречающихся на территории Югры. Воспитывать у детей гуманное отношение ко всему живому, чувство милосердия; прививать навыки правильного поведения в природной среде. </vt:lpstr>
      <vt:lpstr>«Кому нужны деревья в лесу»        Цель: закрепление знаний дошкольников о том, что дерево может быть домом зверям, птицам и насекомым. </vt:lpstr>
      <vt:lpstr>Опытно-экспериментальная деятельность Цель: Развивать познавательный интерес в процессе наблюдений за реальными природными объектами и к практическому экспериментированию с ними. Формировать навыки исследовательской деятельности. Развивать умение наблюдать, анализировать, сравнивать, выделять характерные, существенные признаки живой и неживой природы, явления природы. </vt:lpstr>
      <vt:lpstr>Пособие содержит образы всех сказочных героев «Эколят», взятых с сайта эколята. рф, которые рассказывают детям: от чего планета грустит и радуется; знакомят с животными, занесенными в Красную книгу ХМАО-Югры;  предлагают детям игру «Сортировка мусора», где детям нужно определить материал, из которого сделан предмет и разложить мусор по нужным контейнерам;  знакомят с правилами поведения в лесу; рассказывают о том, кому нужен лес, а также предлагают детям провести ряд экспериментов.</vt:lpstr>
      <vt:lpstr>Реализация данного пособия помогает расширить кругозор детей, закрепить и обобщить знания  по теме "Экология".   Дидактическое пособие «Эколята – молодые защитники природы»  рекомендуется   использовать как для ознакомления с новым, так и для закрепления материала по пройденной теме в режимных моментах. Потому что пособие – это не просто метод, помогающий закрепить и систематизировать полученные знания, это  полет фантазий, который может дать непредсказуемые результаты, это исследование, которое, однажды начавшись, будет продолжаться всю жизнь. Задача каждого педагога лишь придавать детям уверенность в своих силах и правильно мотивировать на открытие новых горизонтов.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по экологическому развитию детей  старшего дошкольного возраста   </dc:title>
  <dc:creator>старший воспитатель</dc:creator>
  <cp:lastModifiedBy>любовь седирова</cp:lastModifiedBy>
  <cp:revision>7</cp:revision>
  <dcterms:created xsi:type="dcterms:W3CDTF">2022-06-21T09:09:18Z</dcterms:created>
  <dcterms:modified xsi:type="dcterms:W3CDTF">2023-01-22T05:44:21Z</dcterms:modified>
</cp:coreProperties>
</file>