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00.png" ContentType="image/png"/>
  <Override PartName="/ppt/media/media26.m4a" ContentType="application/vnd.sun.star.media"/>
  <Override PartName="/ppt/media/image1.jpeg" ContentType="image/jpeg"/>
  <Override PartName="/ppt/media/image2.jpeg" ContentType="image/jpeg"/>
  <Override PartName="/ppt/media/image51.jpeg" ContentType="image/jpeg"/>
  <Override PartName="/ppt/media/image75.png" ContentType="image/png"/>
  <Override PartName="/ppt/media/image9.png" ContentType="image/png"/>
  <Override PartName="/ppt/media/image31.png" ContentType="image/png"/>
  <Override PartName="/ppt/media/image7.jpeg" ContentType="image/jpeg"/>
  <Override PartName="/ppt/media/media3.m4a" ContentType="application/vnd.sun.star.media"/>
  <Override PartName="/ppt/media/image62.png" ContentType="image/png"/>
  <Override PartName="/ppt/media/image6.jpeg" ContentType="image/jpeg"/>
  <Override PartName="/ppt/media/image4.png" ContentType="image/png"/>
  <Override PartName="/ppt/media/image11.png" ContentType="image/png"/>
  <Override PartName="/ppt/media/image5.jpeg" ContentType="image/jpeg"/>
  <Override PartName="/ppt/media/media8.m4a" ContentType="application/vnd.sun.star.media"/>
  <Override PartName="/ppt/media/image107.jpeg" ContentType="image/jpeg"/>
  <Override PartName="/ppt/media/image18.jpeg" ContentType="image/jpeg"/>
  <Override PartName="/ppt/media/media10.m4a" ContentType="application/vnd.sun.star.media"/>
  <Override PartName="/ppt/media/image76.png" ContentType="image/png"/>
  <Override PartName="/ppt/media/media74.m4a" ContentType="application/vnd.sun.star.media"/>
  <Override PartName="/ppt/media/image12.jpeg" ContentType="image/jpeg"/>
  <Override PartName="/ppt/media/image86.png" ContentType="image/png"/>
  <Override PartName="/ppt/media/image13.jpeg" ContentType="image/jpeg"/>
  <Override PartName="/ppt/media/media14.m4a" ContentType="application/vnd.sun.star.media"/>
  <Override PartName="/ppt/media/image15.png" ContentType="image/png"/>
  <Override PartName="/ppt/media/image35.jpeg" ContentType="image/jpeg"/>
  <Override PartName="/ppt/media/image52.jpeg" ContentType="image/jpeg"/>
  <Override PartName="/ppt/media/media16.m4a" ContentType="application/vnd.sun.star.media"/>
  <Override PartName="/ppt/media/image17.png" ContentType="image/png"/>
  <Override PartName="/ppt/media/image19.jpeg" ContentType="image/jpeg"/>
  <Override PartName="/ppt/media/media42.m4a" ContentType="application/vnd.sun.star.media"/>
  <Override PartName="/ppt/media/image20.jpeg" ContentType="image/jpeg"/>
  <Override PartName="/ppt/media/image54.png" ContentType="image/png"/>
  <Override PartName="/ppt/media/image21.jpeg" ContentType="image/jpeg"/>
  <Override PartName="/ppt/media/image64.png" ContentType="image/png"/>
  <Override PartName="/ppt/media/image22.jpeg" ContentType="image/jpeg"/>
  <Override PartName="/ppt/media/image23.jpeg" ContentType="image/jpeg"/>
  <Override PartName="/ppt/media/media24.m4a" ContentType="application/vnd.sun.star.media"/>
  <Override PartName="/ppt/media/image25.png" ContentType="image/png"/>
  <Override PartName="/ppt/media/image36.jpeg" ContentType="image/jpeg"/>
  <Override PartName="/ppt/media/image27.png" ContentType="image/png"/>
  <Override PartName="/ppt/media/image102.png" ContentType="image/png"/>
  <Override PartName="/ppt/media/media28.m4a" ContentType="application/vnd.sun.star.media"/>
  <Override PartName="/ppt/media/image29.png" ContentType="image/png"/>
  <Override PartName="/ppt/media/media30.m4a" ContentType="application/vnd.sun.star.media"/>
  <Override PartName="/ppt/media/media32.m4a" ContentType="application/vnd.sun.star.media"/>
  <Override PartName="/ppt/media/image33.png" ContentType="image/png"/>
  <Override PartName="/ppt/media/image34.jpeg" ContentType="image/jpeg"/>
  <Override PartName="/ppt/media/image37.png" ContentType="image/png"/>
  <Override PartName="/ppt/media/image127.jpeg" ContentType="image/jpeg"/>
  <Override PartName="/ppt/media/image38.jpeg" ContentType="image/jpeg"/>
  <Override PartName="/ppt/media/image45.png" ContentType="image/png"/>
  <Override PartName="/ppt/media/image128.jpeg" ContentType="image/jpeg"/>
  <Override PartName="/ppt/media/image39.jpeg" ContentType="image/jpeg"/>
  <Override PartName="/ppt/media/media53.m4a" ContentType="application/vnd.sun.star.media"/>
  <Override PartName="/ppt/media/media40.m4a" ContentType="application/vnd.sun.star.media"/>
  <Override PartName="/ppt/media/image41.png" ContentType="image/png"/>
  <Override PartName="/ppt/media/image43.png" ContentType="image/png"/>
  <Override PartName="/ppt/media/media44.m4a" ContentType="application/vnd.sun.star.media"/>
  <Override PartName="/ppt/media/media46.m4a" ContentType="application/vnd.sun.star.media"/>
  <Override PartName="/ppt/media/image47.png" ContentType="image/png"/>
  <Override PartName="/ppt/media/image60.png" ContentType="image/png"/>
  <Override PartName="/ppt/media/media48.m4a" ContentType="application/vnd.sun.star.media"/>
  <Override PartName="/ppt/media/image121.png" ContentType="image/png"/>
  <Override PartName="/ppt/media/image49.png" ContentType="image/png"/>
  <Override PartName="/ppt/media/image129.jpeg" ContentType="image/jpeg"/>
  <Override PartName="/ppt/media/media63.m4a" ContentType="application/vnd.sun.star.media"/>
  <Override PartName="/ppt/media/image65.png" ContentType="image/png"/>
  <Override PartName="/ppt/media/image50.jpeg" ContentType="image/jpeg"/>
  <Override PartName="/ppt/media/media55.m4a" ContentType="application/vnd.sun.star.media"/>
  <Override PartName="/ppt/media/image56.png" ContentType="image/png"/>
  <Override PartName="/ppt/media/image131.png" ContentType="image/png"/>
  <Override PartName="/ppt/media/media57.m4a" ContentType="application/vnd.sun.star.media"/>
  <Override PartName="/ppt/media/image58.png" ContentType="image/png"/>
  <Override PartName="/ppt/media/image133.png" ContentType="image/png"/>
  <Override PartName="/ppt/media/media59.m4a" ContentType="application/vnd.sun.star.media"/>
  <Override PartName="/ppt/media/media61.m4a" ContentType="application/vnd.sun.star.media"/>
  <Override PartName="/ppt/media/image108.png" ContentType="image/png"/>
  <Override PartName="/ppt/media/image66.jpeg" ContentType="image/jpeg"/>
  <Override PartName="/ppt/media/image118.png" ContentType="image/png"/>
  <Override PartName="/ppt/media/image67.jpeg" ContentType="image/jpeg"/>
  <Override PartName="/ppt/media/media68.m4a" ContentType="application/vnd.sun.star.media"/>
  <Override PartName="/ppt/media/image141.png" ContentType="image/png"/>
  <Override PartName="/ppt/media/image69.png" ContentType="image/png"/>
  <Override PartName="/ppt/media/image70.jpeg" ContentType="image/jpeg"/>
  <Override PartName="/ppt/media/image71.png" ContentType="image/png"/>
  <Override PartName="/ppt/media/media72.m4a" ContentType="application/vnd.sun.star.media"/>
  <Override PartName="/ppt/media/image73.png" ContentType="image/png"/>
  <Override PartName="/ppt/media/image77.png" ContentType="image/png"/>
  <Override PartName="/ppt/media/image150.png" ContentType="image/png"/>
  <Override PartName="/ppt/media/image78.png" ContentType="image/png"/>
  <Override PartName="/ppt/media/image151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7.png" ContentType="image/png"/>
  <Override PartName="/ppt/media/media85.m4a" ContentType="application/vnd.sun.star.media"/>
  <Override PartName="/ppt/media/image160.png" ContentType="image/png"/>
  <Override PartName="/ppt/media/image88.png" ContentType="image/png"/>
  <Override PartName="/ppt/media/image176.jpeg" ContentType="image/jpeg"/>
  <Override PartName="/ppt/media/image161.png" ContentType="image/png"/>
  <Override PartName="/ppt/media/image89.png" ContentType="image/png"/>
  <Override PartName="/ppt/media/image90.png" ContentType="image/png"/>
  <Override PartName="/ppt/media/media91.m4a" ContentType="application/vnd.sun.star.media"/>
  <Override PartName="/ppt/media/image92.png" ContentType="image/png"/>
  <Override PartName="/ppt/media/media93.m4a" ContentType="application/vnd.sun.star.media"/>
  <Override PartName="/ppt/media/image94.png" ContentType="image/png"/>
  <Override PartName="/ppt/media/media95.m4a" ContentType="application/vnd.sun.star.media"/>
  <Override PartName="/ppt/media/image96.png" ContentType="image/png"/>
  <Override PartName="/ppt/media/image177.jpeg" ContentType="image/jpeg"/>
  <Override PartName="/ppt/media/image171.png" ContentType="image/png"/>
  <Override PartName="/ppt/media/media97.m4a" ContentType="application/vnd.sun.star.media"/>
  <Override PartName="/ppt/media/image98.png" ContentType="image/png"/>
  <Override PartName="/ppt/media/image173.png" ContentType="image/png"/>
  <Override PartName="/ppt/media/media99.m4a" ContentType="application/vnd.sun.star.media"/>
  <Override PartName="/ppt/media/media101.m4a" ContentType="application/vnd.sun.star.media"/>
  <Override PartName="/ppt/media/image103.png" ContentType="image/png"/>
  <Override PartName="/ppt/media/image104.jpeg" ContentType="image/jpeg"/>
  <Override PartName="/ppt/media/media105.m4a" ContentType="application/vnd.sun.star.media"/>
  <Override PartName="/ppt/media/image106.png" ContentType="image/png"/>
  <Override PartName="/ppt/media/image109.png" ContentType="image/png"/>
  <Override PartName="/ppt/media/image110.png" ContentType="image/png"/>
  <Override PartName="/ppt/media/image111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9.png" ContentType="image/png"/>
  <Override PartName="/ppt/media/media120.m4a" ContentType="application/vnd.sun.star.media"/>
  <Override PartName="/ppt/media/media122.m4a" ContentType="application/vnd.sun.star.media"/>
  <Override PartName="/ppt/media/image123.png" ContentType="image/png"/>
  <Override PartName="/ppt/media/media124.m4a" ContentType="application/vnd.sun.star.media"/>
  <Override PartName="/ppt/media/image125.png" ContentType="image/png"/>
  <Override PartName="/ppt/media/image126.png" ContentType="image/png"/>
  <Override PartName="/ppt/media/media130.m4a" ContentType="application/vnd.sun.star.media"/>
  <Override PartName="/ppt/media/media132.m4a" ContentType="application/vnd.sun.star.media"/>
  <Override PartName="/ppt/media/media134.m4a" ContentType="application/vnd.sun.star.media"/>
  <Override PartName="/ppt/media/image135.png" ContentType="image/png"/>
  <Override PartName="/ppt/media/media136.m4a" ContentType="application/vnd.sun.star.media"/>
  <Override PartName="/ppt/media/image137.png" ContentType="image/png"/>
  <Override PartName="/ppt/media/media138.m4a" ContentType="application/vnd.sun.star.media"/>
  <Override PartName="/ppt/media/image139.png" ContentType="image/png"/>
  <Override PartName="/ppt/media/media140.m4a" ContentType="application/vnd.sun.star.media"/>
  <Override PartName="/ppt/media/media142.m4a" ContentType="application/vnd.sun.star.media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media153.m4a" ContentType="application/vnd.sun.star.media"/>
  <Override PartName="/ppt/media/image154.png" ContentType="image/png"/>
  <Override PartName="/ppt/media/media155.m4a" ContentType="application/vnd.sun.star.media"/>
  <Override PartName="/ppt/media/image156.png" ContentType="image/png"/>
  <Override PartName="/ppt/media/image157.jpeg" ContentType="image/jpeg"/>
  <Override PartName="/ppt/media/image158.png" ContentType="image/png"/>
  <Override PartName="/ppt/media/image159.png" ContentType="image/png"/>
  <Override PartName="/ppt/media/image162.png" ContentType="image/png"/>
  <Override PartName="/ppt/media/image163.png" ContentType="image/png"/>
  <Override PartName="/ppt/media/media164.m4a" ContentType="application/vnd.sun.star.media"/>
  <Override PartName="/ppt/media/image165.png" ContentType="image/png"/>
  <Override PartName="/ppt/media/media166.m4a" ContentType="application/vnd.sun.star.media"/>
  <Override PartName="/ppt/media/image167.png" ContentType="image/png"/>
  <Override PartName="/ppt/media/media168.m4a" ContentType="application/vnd.sun.star.media"/>
  <Override PartName="/ppt/media/image169.png" ContentType="image/png"/>
  <Override PartName="/ppt/media/media170.m4a" ContentType="application/vnd.sun.star.media"/>
  <Override PartName="/ppt/media/media172.m4a" ContentType="application/vnd.sun.star.media"/>
  <Override PartName="/ppt/media/media174.m4a" ContentType="application/vnd.sun.star.media"/>
  <Override PartName="/ppt/media/image175.png" ContentType="image/png"/>
  <Override PartName="/ppt/media/image178.png" ContentType="image/png"/>
  <Override PartName="/ppt/media/image179.jpeg" ContentType="image/jpeg"/>
  <Override PartName="/ppt/media/media180.m4a" ContentType="application/vnd.sun.star.media"/>
  <Override PartName="/ppt/media/image181.png" ContentType="image/png"/>
  <Override PartName="/ppt/media/image182.png" ContentType="image/png"/>
  <Override PartName="/ppt/media/image183.png" ContentType="image/png"/>
  <Override PartName="/ppt/media/image184.png" ContentType="image/png"/>
  <Override PartName="/ppt/media/image185.png" ContentType="image/png"/>
  <Override PartName="/ppt/media/image186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 flipH="1" flipV="1">
            <a:off x="5052600" y="7200"/>
            <a:ext cx="2242800" cy="6848640"/>
          </a:xfrm>
          <a:prstGeom prst="rect">
            <a:avLst/>
          </a:prstGeom>
          <a:solidFill>
            <a:srgbClr val="6e9a26">
              <a:alpha val="3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 flipH="1" flipV="1">
            <a:off x="6665760" y="12240"/>
            <a:ext cx="409320" cy="68443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 flipH="1" flipV="1">
            <a:off x="4862160" y="7200"/>
            <a:ext cx="1051200" cy="684864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 flipH="1" flipV="1">
            <a:off x="7619040" y="-6840"/>
            <a:ext cx="385200" cy="686088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 flipH="1" flipV="1">
            <a:off x="5914080" y="7200"/>
            <a:ext cx="259560" cy="684864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 flipV="1">
            <a:off x="2638080" y="7200"/>
            <a:ext cx="1052280" cy="6848640"/>
          </a:xfrm>
          <a:prstGeom prst="rect">
            <a:avLst/>
          </a:prstGeom>
          <a:solidFill>
            <a:srgbClr val="6e9a26">
              <a:alpha val="4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 flipV="1">
            <a:off x="8390880" y="7200"/>
            <a:ext cx="1447200" cy="684864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 flipV="1">
            <a:off x="8438760" y="7200"/>
            <a:ext cx="389880" cy="684864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 flipV="1">
            <a:off x="4862160" y="7200"/>
            <a:ext cx="380520" cy="68486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 flipV="1">
            <a:off x="7083720" y="7200"/>
            <a:ext cx="424800" cy="684864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 flipH="1" flipV="1">
            <a:off x="3235320" y="-6840"/>
            <a:ext cx="704160" cy="686088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 flipH="1" flipV="1">
            <a:off x="4191480" y="7200"/>
            <a:ext cx="567360" cy="684864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 flipH="1" flipV="1">
            <a:off x="9362520" y="7200"/>
            <a:ext cx="306360" cy="684864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 flipH="1" flipV="1">
            <a:off x="2795040" y="7200"/>
            <a:ext cx="60120" cy="684864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2447640" y="1845000"/>
            <a:ext cx="7776000" cy="3671640"/>
          </a:xfrm>
          <a:prstGeom prst="rect">
            <a:avLst/>
          </a:prstGeom>
          <a:solidFill>
            <a:schemeClr val="bg1"/>
          </a:solidFill>
          <a:ln w="5724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5" name="Line 16"/>
          <p:cNvSpPr/>
          <p:nvPr/>
        </p:nvSpPr>
        <p:spPr>
          <a:xfrm>
            <a:off x="3165840" y="3933000"/>
            <a:ext cx="2879640" cy="0"/>
          </a:xfrm>
          <a:prstGeom prst="line">
            <a:avLst/>
          </a:prstGeom>
          <a:ln>
            <a:solidFill>
              <a:srgbClr val="6e9a26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17"/>
          <p:cNvSpPr/>
          <p:nvPr/>
        </p:nvSpPr>
        <p:spPr>
          <a:xfrm>
            <a:off x="6172920" y="3895920"/>
            <a:ext cx="95400" cy="71280"/>
          </a:xfrm>
          <a:prstGeom prst="ellipse">
            <a:avLst/>
          </a:prstGeom>
          <a:solidFill>
            <a:srgbClr val="6e9a2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Line 18"/>
          <p:cNvSpPr/>
          <p:nvPr/>
        </p:nvSpPr>
        <p:spPr>
          <a:xfrm>
            <a:off x="6383880" y="3931920"/>
            <a:ext cx="3004920" cy="0"/>
          </a:xfrm>
          <a:prstGeom prst="line">
            <a:avLst/>
          </a:prstGeom>
          <a:ln>
            <a:solidFill>
              <a:srgbClr val="6e9a26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PlaceHolder 19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" name="PlaceHolder 2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video" Target="../media/media3.m4a"/><Relationship Id="rId2" Type="http://schemas.microsoft.com/office/2007/relationships/media" Target="../media/media3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video" Target="../media/media91.m4a"/><Relationship Id="rId6" Type="http://schemas.microsoft.com/office/2007/relationships/media" Target="../media/media91.m4a"/><Relationship Id="rId7" Type="http://schemas.openxmlformats.org/officeDocument/2006/relationships/image" Target="../media/image92.png"/><Relationship Id="rId8" Type="http://schemas.openxmlformats.org/officeDocument/2006/relationships/video" Target="../media/media93.m4a"/><Relationship Id="rId9" Type="http://schemas.microsoft.com/office/2007/relationships/media" Target="../media/media93.m4a"/><Relationship Id="rId10" Type="http://schemas.openxmlformats.org/officeDocument/2006/relationships/image" Target="../media/image94.png"/><Relationship Id="rId11" Type="http://schemas.openxmlformats.org/officeDocument/2006/relationships/video" Target="../media/media95.m4a"/><Relationship Id="rId12" Type="http://schemas.microsoft.com/office/2007/relationships/media" Target="../media/media95.m4a"/><Relationship Id="rId13" Type="http://schemas.openxmlformats.org/officeDocument/2006/relationships/image" Target="../media/image96.png"/><Relationship Id="rId14" Type="http://schemas.openxmlformats.org/officeDocument/2006/relationships/video" Target="../media/media97.m4a"/><Relationship Id="rId15" Type="http://schemas.microsoft.com/office/2007/relationships/media" Target="../media/media97.m4a"/><Relationship Id="rId16" Type="http://schemas.openxmlformats.org/officeDocument/2006/relationships/image" Target="../media/image98.png"/><Relationship Id="rId17" Type="http://schemas.openxmlformats.org/officeDocument/2006/relationships/video" Target="../media/media99.m4a"/><Relationship Id="rId18" Type="http://schemas.microsoft.com/office/2007/relationships/media" Target="../media/media99.m4a"/><Relationship Id="rId19" Type="http://schemas.openxmlformats.org/officeDocument/2006/relationships/image" Target="../media/image100.png"/><Relationship Id="rId20" Type="http://schemas.openxmlformats.org/officeDocument/2006/relationships/video" Target="../media/media101.m4a"/><Relationship Id="rId21" Type="http://schemas.microsoft.com/office/2007/relationships/media" Target="../media/media101.m4a"/><Relationship Id="rId22" Type="http://schemas.openxmlformats.org/officeDocument/2006/relationships/image" Target="../media/image102.png"/><Relationship Id="rId2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jpeg"/><Relationship Id="rId3" Type="http://schemas.openxmlformats.org/officeDocument/2006/relationships/video" Target="../media/media105.m4a"/><Relationship Id="rId4" Type="http://schemas.microsoft.com/office/2007/relationships/media" Target="../media/media105.m4a"/><Relationship Id="rId5" Type="http://schemas.openxmlformats.org/officeDocument/2006/relationships/image" Target="../media/image106.pn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2" Type="http://schemas.openxmlformats.org/officeDocument/2006/relationships/image" Target="../media/image118.png"/><Relationship Id="rId13" Type="http://schemas.openxmlformats.org/officeDocument/2006/relationships/image" Target="../media/image119.png"/><Relationship Id="rId14" Type="http://schemas.openxmlformats.org/officeDocument/2006/relationships/video" Target="../media/media120.m4a"/><Relationship Id="rId15" Type="http://schemas.microsoft.com/office/2007/relationships/media" Target="../media/media120.m4a"/><Relationship Id="rId16" Type="http://schemas.openxmlformats.org/officeDocument/2006/relationships/image" Target="../media/image121.png"/><Relationship Id="rId17" Type="http://schemas.openxmlformats.org/officeDocument/2006/relationships/video" Target="../media/media122.m4a"/><Relationship Id="rId18" Type="http://schemas.microsoft.com/office/2007/relationships/media" Target="../media/media122.m4a"/><Relationship Id="rId19" Type="http://schemas.openxmlformats.org/officeDocument/2006/relationships/image" Target="../media/image123.png"/><Relationship Id="rId20" Type="http://schemas.openxmlformats.org/officeDocument/2006/relationships/video" Target="../media/media124.m4a"/><Relationship Id="rId21" Type="http://schemas.microsoft.com/office/2007/relationships/media" Target="../media/media124.m4a"/><Relationship Id="rId22" Type="http://schemas.openxmlformats.org/officeDocument/2006/relationships/image" Target="../media/image125.png"/><Relationship Id="rId23" Type="http://schemas.openxmlformats.org/officeDocument/2006/relationships/image" Target="../media/image126.png"/><Relationship Id="rId2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7.jpeg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Relationship Id="rId4" Type="http://schemas.openxmlformats.org/officeDocument/2006/relationships/video" Target="../media/media130.m4a"/><Relationship Id="rId5" Type="http://schemas.microsoft.com/office/2007/relationships/media" Target="../media/media130.m4a"/><Relationship Id="rId6" Type="http://schemas.openxmlformats.org/officeDocument/2006/relationships/image" Target="../media/image131.png"/><Relationship Id="rId7" Type="http://schemas.openxmlformats.org/officeDocument/2006/relationships/video" Target="../media/media132.m4a"/><Relationship Id="rId8" Type="http://schemas.microsoft.com/office/2007/relationships/media" Target="../media/media132.m4a"/><Relationship Id="rId9" Type="http://schemas.openxmlformats.org/officeDocument/2006/relationships/image" Target="../media/image133.png"/><Relationship Id="rId10" Type="http://schemas.openxmlformats.org/officeDocument/2006/relationships/video" Target="../media/media134.m4a"/><Relationship Id="rId11" Type="http://schemas.microsoft.com/office/2007/relationships/media" Target="../media/media134.m4a"/><Relationship Id="rId12" Type="http://schemas.openxmlformats.org/officeDocument/2006/relationships/image" Target="../media/image135.png"/><Relationship Id="rId13" Type="http://schemas.openxmlformats.org/officeDocument/2006/relationships/video" Target="../media/media136.m4a"/><Relationship Id="rId14" Type="http://schemas.microsoft.com/office/2007/relationships/media" Target="../media/media136.m4a"/><Relationship Id="rId15" Type="http://schemas.openxmlformats.org/officeDocument/2006/relationships/image" Target="../media/image137.png"/><Relationship Id="rId16" Type="http://schemas.openxmlformats.org/officeDocument/2006/relationships/video" Target="../media/media138.m4a"/><Relationship Id="rId17" Type="http://schemas.microsoft.com/office/2007/relationships/media" Target="../media/media138.m4a"/><Relationship Id="rId18" Type="http://schemas.openxmlformats.org/officeDocument/2006/relationships/image" Target="../media/image139.png"/><Relationship Id="rId19" Type="http://schemas.openxmlformats.org/officeDocument/2006/relationships/video" Target="../media/media140.m4a"/><Relationship Id="rId20" Type="http://schemas.microsoft.com/office/2007/relationships/media" Target="../media/media140.m4a"/><Relationship Id="rId21" Type="http://schemas.openxmlformats.org/officeDocument/2006/relationships/image" Target="../media/image141.png"/><Relationship Id="rId22" Type="http://schemas.openxmlformats.org/officeDocument/2006/relationships/video" Target="../media/media142.m4a"/><Relationship Id="rId23" Type="http://schemas.microsoft.com/office/2007/relationships/media" Target="../media/media142.m4a"/><Relationship Id="rId24" Type="http://schemas.openxmlformats.org/officeDocument/2006/relationships/image" Target="../media/image143.png"/><Relationship Id="rId2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video" Target="../media/media153.m4a"/><Relationship Id="rId11" Type="http://schemas.microsoft.com/office/2007/relationships/media" Target="../media/media153.m4a"/><Relationship Id="rId12" Type="http://schemas.openxmlformats.org/officeDocument/2006/relationships/image" Target="../media/image154.png"/><Relationship Id="rId13" Type="http://schemas.openxmlformats.org/officeDocument/2006/relationships/video" Target="../media/media155.m4a"/><Relationship Id="rId14" Type="http://schemas.microsoft.com/office/2007/relationships/media" Target="../media/media155.m4a"/><Relationship Id="rId15" Type="http://schemas.openxmlformats.org/officeDocument/2006/relationships/image" Target="../media/image156.png"/><Relationship Id="rId16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7.jpeg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video" Target="../media/media164.m4a"/><Relationship Id="rId9" Type="http://schemas.microsoft.com/office/2007/relationships/media" Target="../media/media164.m4a"/><Relationship Id="rId10" Type="http://schemas.openxmlformats.org/officeDocument/2006/relationships/image" Target="../media/image165.png"/><Relationship Id="rId11" Type="http://schemas.openxmlformats.org/officeDocument/2006/relationships/video" Target="../media/media166.m4a"/><Relationship Id="rId12" Type="http://schemas.microsoft.com/office/2007/relationships/media" Target="../media/media166.m4a"/><Relationship Id="rId13" Type="http://schemas.openxmlformats.org/officeDocument/2006/relationships/image" Target="../media/image167.png"/><Relationship Id="rId14" Type="http://schemas.openxmlformats.org/officeDocument/2006/relationships/video" Target="../media/media168.m4a"/><Relationship Id="rId15" Type="http://schemas.microsoft.com/office/2007/relationships/media" Target="../media/media168.m4a"/><Relationship Id="rId16" Type="http://schemas.openxmlformats.org/officeDocument/2006/relationships/image" Target="../media/image169.png"/><Relationship Id="rId17" Type="http://schemas.openxmlformats.org/officeDocument/2006/relationships/video" Target="../media/media170.m4a"/><Relationship Id="rId18" Type="http://schemas.microsoft.com/office/2007/relationships/media" Target="../media/media170.m4a"/><Relationship Id="rId19" Type="http://schemas.openxmlformats.org/officeDocument/2006/relationships/image" Target="../media/image171.png"/><Relationship Id="rId20" Type="http://schemas.openxmlformats.org/officeDocument/2006/relationships/video" Target="../media/media172.m4a"/><Relationship Id="rId21" Type="http://schemas.microsoft.com/office/2007/relationships/media" Target="../media/media172.m4a"/><Relationship Id="rId22" Type="http://schemas.openxmlformats.org/officeDocument/2006/relationships/image" Target="../media/image173.png"/><Relationship Id="rId23" Type="http://schemas.openxmlformats.org/officeDocument/2006/relationships/video" Target="../media/media174.m4a"/><Relationship Id="rId24" Type="http://schemas.microsoft.com/office/2007/relationships/media" Target="../media/media174.m4a"/><Relationship Id="rId25" Type="http://schemas.openxmlformats.org/officeDocument/2006/relationships/image" Target="../media/image175.png"/><Relationship Id="rId2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6.jpeg"/><Relationship Id="rId2" Type="http://schemas.openxmlformats.org/officeDocument/2006/relationships/image" Target="../media/image177.jpeg"/><Relationship Id="rId3" Type="http://schemas.openxmlformats.org/officeDocument/2006/relationships/image" Target="../media/image178.png"/><Relationship Id="rId4" Type="http://schemas.openxmlformats.org/officeDocument/2006/relationships/image" Target="../media/image179.jpeg"/><Relationship Id="rId5" Type="http://schemas.openxmlformats.org/officeDocument/2006/relationships/video" Target="../media/media180.m4a"/><Relationship Id="rId6" Type="http://schemas.microsoft.com/office/2007/relationships/media" Target="../media/media180.m4a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1" Type="http://schemas.openxmlformats.org/officeDocument/2006/relationships/image" Target="../media/image185.png"/><Relationship Id="rId12" Type="http://schemas.openxmlformats.org/officeDocument/2006/relationships/image" Target="../media/image186.png"/><Relationship Id="rId1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vide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9.png"/><Relationship Id="rId7" Type="http://schemas.openxmlformats.org/officeDocument/2006/relationships/video" Target="../media/media10.m4a"/><Relationship Id="rId8" Type="http://schemas.microsoft.com/office/2007/relationships/media" Target="../media/media10.m4a"/><Relationship Id="rId9" Type="http://schemas.openxmlformats.org/officeDocument/2006/relationships/image" Target="../media/image11.png"/><Relationship Id="rId10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video" Target="../media/media14.m4a"/><Relationship Id="rId4" Type="http://schemas.microsoft.com/office/2007/relationships/media" Target="../media/media14.m4a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16.m4a"/><Relationship Id="rId2" Type="http://schemas.microsoft.com/office/2007/relationships/media" Target="../media/media16.m4a"/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video" Target="../media/media24.m4a"/><Relationship Id="rId7" Type="http://schemas.microsoft.com/office/2007/relationships/media" Target="../media/media24.m4a"/><Relationship Id="rId8" Type="http://schemas.openxmlformats.org/officeDocument/2006/relationships/image" Target="../media/image25.png"/><Relationship Id="rId9" Type="http://schemas.openxmlformats.org/officeDocument/2006/relationships/video" Target="../media/media26.m4a"/><Relationship Id="rId10" Type="http://schemas.microsoft.com/office/2007/relationships/media" Target="../media/media26.m4a"/><Relationship Id="rId11" Type="http://schemas.openxmlformats.org/officeDocument/2006/relationships/image" Target="../media/image27.png"/><Relationship Id="rId12" Type="http://schemas.openxmlformats.org/officeDocument/2006/relationships/video" Target="../media/media28.m4a"/><Relationship Id="rId13" Type="http://schemas.microsoft.com/office/2007/relationships/media" Target="../media/media28.m4a"/><Relationship Id="rId14" Type="http://schemas.openxmlformats.org/officeDocument/2006/relationships/image" Target="../media/image29.png"/><Relationship Id="rId15" Type="http://schemas.openxmlformats.org/officeDocument/2006/relationships/video" Target="../media/media30.m4a"/><Relationship Id="rId16" Type="http://schemas.microsoft.com/office/2007/relationships/media" Target="../media/media30.m4a"/><Relationship Id="rId17" Type="http://schemas.openxmlformats.org/officeDocument/2006/relationships/image" Target="../media/image31.png"/><Relationship Id="rId18" Type="http://schemas.openxmlformats.org/officeDocument/2006/relationships/video" Target="../media/media32.m4a"/><Relationship Id="rId19" Type="http://schemas.microsoft.com/office/2007/relationships/media" Target="../media/media32.m4a"/><Relationship Id="rId20" Type="http://schemas.openxmlformats.org/officeDocument/2006/relationships/image" Target="../media/image33.png"/><Relationship Id="rId2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video" Target="../media/media40.m4a"/><Relationship Id="rId8" Type="http://schemas.microsoft.com/office/2007/relationships/media" Target="../media/media40.m4a"/><Relationship Id="rId9" Type="http://schemas.openxmlformats.org/officeDocument/2006/relationships/image" Target="../media/image41.png"/><Relationship Id="rId10" Type="http://schemas.openxmlformats.org/officeDocument/2006/relationships/video" Target="../media/media42.m4a"/><Relationship Id="rId11" Type="http://schemas.microsoft.com/office/2007/relationships/media" Target="../media/media42.m4a"/><Relationship Id="rId12" Type="http://schemas.openxmlformats.org/officeDocument/2006/relationships/image" Target="../media/image43.png"/><Relationship Id="rId13" Type="http://schemas.openxmlformats.org/officeDocument/2006/relationships/video" Target="../media/media44.m4a"/><Relationship Id="rId14" Type="http://schemas.microsoft.com/office/2007/relationships/media" Target="../media/media44.m4a"/><Relationship Id="rId15" Type="http://schemas.openxmlformats.org/officeDocument/2006/relationships/image" Target="../media/image45.png"/><Relationship Id="rId16" Type="http://schemas.openxmlformats.org/officeDocument/2006/relationships/video" Target="../media/media46.m4a"/><Relationship Id="rId17" Type="http://schemas.microsoft.com/office/2007/relationships/media" Target="../media/media46.m4a"/><Relationship Id="rId18" Type="http://schemas.openxmlformats.org/officeDocument/2006/relationships/image" Target="../media/image47.png"/><Relationship Id="rId19" Type="http://schemas.openxmlformats.org/officeDocument/2006/relationships/video" Target="../media/media48.m4a"/><Relationship Id="rId20" Type="http://schemas.microsoft.com/office/2007/relationships/media" Target="../media/media48.m4a"/><Relationship Id="rId21" Type="http://schemas.openxmlformats.org/officeDocument/2006/relationships/image" Target="../media/image49.png"/><Relationship Id="rId2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video" Target="../media/media53.m4a"/><Relationship Id="rId5" Type="http://schemas.microsoft.com/office/2007/relationships/media" Target="../media/media53.m4a"/><Relationship Id="rId6" Type="http://schemas.openxmlformats.org/officeDocument/2006/relationships/image" Target="../media/image54.png"/><Relationship Id="rId7" Type="http://schemas.openxmlformats.org/officeDocument/2006/relationships/video" Target="../media/media55.m4a"/><Relationship Id="rId8" Type="http://schemas.microsoft.com/office/2007/relationships/media" Target="../media/media55.m4a"/><Relationship Id="rId9" Type="http://schemas.openxmlformats.org/officeDocument/2006/relationships/image" Target="../media/image56.png"/><Relationship Id="rId10" Type="http://schemas.openxmlformats.org/officeDocument/2006/relationships/video" Target="../media/media57.m4a"/><Relationship Id="rId11" Type="http://schemas.microsoft.com/office/2007/relationships/media" Target="../media/media57.m4a"/><Relationship Id="rId12" Type="http://schemas.openxmlformats.org/officeDocument/2006/relationships/image" Target="../media/image58.png"/><Relationship Id="rId13" Type="http://schemas.openxmlformats.org/officeDocument/2006/relationships/video" Target="../media/media59.m4a"/><Relationship Id="rId14" Type="http://schemas.microsoft.com/office/2007/relationships/media" Target="../media/media59.m4a"/><Relationship Id="rId15" Type="http://schemas.openxmlformats.org/officeDocument/2006/relationships/image" Target="../media/image60.png"/><Relationship Id="rId16" Type="http://schemas.openxmlformats.org/officeDocument/2006/relationships/video" Target="../media/media61.m4a"/><Relationship Id="rId17" Type="http://schemas.microsoft.com/office/2007/relationships/media" Target="../media/media61.m4a"/><Relationship Id="rId18" Type="http://schemas.openxmlformats.org/officeDocument/2006/relationships/image" Target="../media/image62.png"/><Relationship Id="rId19" Type="http://schemas.openxmlformats.org/officeDocument/2006/relationships/video" Target="../media/media63.m4a"/><Relationship Id="rId20" Type="http://schemas.microsoft.com/office/2007/relationships/media" Target="../media/media63.m4a"/><Relationship Id="rId21" Type="http://schemas.openxmlformats.org/officeDocument/2006/relationships/image" Target="../media/image64.png"/><Relationship Id="rId22" Type="http://schemas.openxmlformats.org/officeDocument/2006/relationships/image" Target="../media/image65.png"/><Relationship Id="rId2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video" Target="../media/media68.m4a"/><Relationship Id="rId4" Type="http://schemas.microsoft.com/office/2007/relationships/media" Target="../media/media68.m4a"/><Relationship Id="rId5" Type="http://schemas.openxmlformats.org/officeDocument/2006/relationships/image" Target="../media/image69.pn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video" Target="../media/media72.m4a"/><Relationship Id="rId4" Type="http://schemas.microsoft.com/office/2007/relationships/media" Target="../media/media72.m4a"/><Relationship Id="rId5" Type="http://schemas.openxmlformats.org/officeDocument/2006/relationships/image" Target="../media/image73.png"/><Relationship Id="rId6" Type="http://schemas.openxmlformats.org/officeDocument/2006/relationships/video" Target="../media/media74.m4a"/><Relationship Id="rId7" Type="http://schemas.microsoft.com/office/2007/relationships/media" Target="../media/media74.m4a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png"/><Relationship Id="rId17" Type="http://schemas.openxmlformats.org/officeDocument/2006/relationships/image" Target="../media/image84.png"/><Relationship Id="rId18" Type="http://schemas.openxmlformats.org/officeDocument/2006/relationships/video" Target="../media/media85.m4a"/><Relationship Id="rId19" Type="http://schemas.microsoft.com/office/2007/relationships/media" Target="../media/media85.m4a"/><Relationship Id="rId20" Type="http://schemas.openxmlformats.org/officeDocument/2006/relationships/image" Target="../media/image86.png"/><Relationship Id="rId2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924920" y="2687040"/>
            <a:ext cx="8686080" cy="25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83000"/>
              </a:lnSpc>
            </a:pPr>
            <a:r>
              <a:rPr b="0" lang="ru-RU" sz="7200" spc="-100" strike="noStrike" cap="all">
                <a:solidFill>
                  <a:srgbClr val="262626"/>
                </a:solidFill>
                <a:latin typeface="Century Gothic"/>
                <a:ea typeface="DejaVu Sans"/>
              </a:rPr>
              <a:t>Сказки</a:t>
            </a:r>
            <a:br/>
            <a:r>
              <a:rPr b="0" lang="ru-RU" sz="7200" spc="-100" strike="noStrike" cap="all">
                <a:solidFill>
                  <a:srgbClr val="262626"/>
                </a:solidFill>
                <a:latin typeface="Century Gothic"/>
                <a:ea typeface="DejaVu Sans"/>
              </a:rPr>
              <a:t>к.И.чуковского</a:t>
            </a:r>
            <a:endParaRPr b="0" lang="ru-RU" sz="7200" spc="-1" strike="noStrike">
              <a:latin typeface="Arial"/>
            </a:endParaRPr>
          </a:p>
        </p:txBody>
      </p:sp>
      <p:pic>
        <p:nvPicPr>
          <p:cNvPr id="9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5791320" y="1306440"/>
            <a:ext cx="608400" cy="60840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7547400" y="5616000"/>
            <a:ext cx="46443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Разработал воспитатель: 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МБДОУ “Детский сад №153” г.о.Самара 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Исмаилова Эльмира Расимовна 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978800" y="6277320"/>
            <a:ext cx="16448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Самара, 2022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advTm="5000" p14:dur="10"/>
    </mc:Choice>
    <mc:Fallback>
      <p:transition advTm="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d050">
            <a:alpha val="9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9243720" y="2107080"/>
            <a:ext cx="2635560" cy="4012200"/>
          </a:xfrm>
          <a:prstGeom prst="roundRect">
            <a:avLst>
              <a:gd name="adj" fmla="val 11111"/>
            </a:avLst>
          </a:prstGeom>
          <a:blipFill rotWithShape="0">
            <a:blip r:embed="rId1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8" name="CustomShape 2"/>
          <p:cNvSpPr/>
          <p:nvPr/>
        </p:nvSpPr>
        <p:spPr>
          <a:xfrm>
            <a:off x="3293280" y="2081520"/>
            <a:ext cx="2779920" cy="4012200"/>
          </a:xfrm>
          <a:prstGeom prst="roundRect">
            <a:avLst>
              <a:gd name="adj" fmla="val 11111"/>
            </a:avLst>
          </a:prstGeom>
          <a:blipFill rotWithShape="0">
            <a:blip r:embed="rId2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9" name="CustomShape 3"/>
          <p:cNvSpPr/>
          <p:nvPr/>
        </p:nvSpPr>
        <p:spPr>
          <a:xfrm>
            <a:off x="288000" y="2052720"/>
            <a:ext cx="2778120" cy="3989160"/>
          </a:xfrm>
          <a:prstGeom prst="roundRect">
            <a:avLst>
              <a:gd name="adj" fmla="val 11111"/>
            </a:avLst>
          </a:prstGeom>
          <a:blipFill rotWithShape="0">
            <a:blip r:embed="rId3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0" name="CustomShape 4"/>
          <p:cNvSpPr/>
          <p:nvPr/>
        </p:nvSpPr>
        <p:spPr>
          <a:xfrm>
            <a:off x="6337800" y="2081520"/>
            <a:ext cx="2658240" cy="4012200"/>
          </a:xfrm>
          <a:prstGeom prst="roundRect">
            <a:avLst>
              <a:gd name="adj" fmla="val 11111"/>
            </a:avLst>
          </a:prstGeom>
          <a:blipFill rotWithShape="0">
            <a:blip r:embed="rId4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1" name="CustomShape 5"/>
          <p:cNvSpPr/>
          <p:nvPr/>
        </p:nvSpPr>
        <p:spPr>
          <a:xfrm>
            <a:off x="270720" y="261360"/>
            <a:ext cx="11079360" cy="91332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ffff"/>
                </a:solidFill>
                <a:latin typeface="Arial Black"/>
                <a:ea typeface="Arial"/>
              </a:rPr>
              <a:t>Назови доктора, который лечил зверей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72" name="Picture 1" descr="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</p:blipFill>
        <p:spPr>
          <a:xfrm>
            <a:off x="11598120" y="261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73" name="Picture 2" descr="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r:embed="rId9"/>
              </p:ext>
            </p:extLst>
          </p:nvPr>
        </p:nvPicPr>
        <p:blipFill>
          <a:blip r:embed="rId10"/>
        </p:blipFill>
        <p:spPr>
          <a:xfrm>
            <a:off x="11598120" y="261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74" name="Picture 3" descr="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r:embed="rId12"/>
              </p:ext>
            </p:extLst>
          </p:nvPr>
        </p:nvPicPr>
        <p:blipFill>
          <a:blip r:embed="rId13"/>
        </p:blipFill>
        <p:spPr>
          <a:xfrm>
            <a:off x="11598120" y="261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75" name="Picture 4" descr="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r:embed="rId15"/>
              </p:ext>
            </p:extLst>
          </p:nvPr>
        </p:nvPicPr>
        <p:blipFill>
          <a:blip r:embed="rId16"/>
        </p:blipFill>
        <p:spPr>
          <a:xfrm>
            <a:off x="11598120" y="261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76" name="Picture 5" descr="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r:embed="rId18"/>
              </p:ext>
            </p:extLst>
          </p:nvPr>
        </p:nvPicPr>
        <p:blipFill>
          <a:blip r:embed="rId19"/>
        </p:blipFill>
        <p:spPr>
          <a:xfrm>
            <a:off x="11598120" y="261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77" name="Picture 6" descr="">
            <a:hlinkClick r:id="" action="ppaction://media"/>
          </p:cNvPr>
          <p:cNvPicPr/>
          <p:nvPr>
            <a:videoFile r:link="rId20"/>
            <p:extLst>
              <p:ext uri="{DAA4B4D4-6D71-4841-9C94-3DE7FCFB9230}">
                <p14:media r:embed="rId21"/>
              </p:ext>
            </p:extLst>
          </p:nvPr>
        </p:nvPicPr>
        <p:blipFill>
          <a:blip r:embed="rId22"/>
        </p:blipFill>
        <p:spPr>
          <a:xfrm>
            <a:off x="11582280" y="261360"/>
            <a:ext cx="624240" cy="608400"/>
          </a:xfrm>
          <a:prstGeom prst="rect">
            <a:avLst/>
          </a:prstGeom>
          <a:ln>
            <a:noFill/>
          </a:ln>
        </p:spPr>
      </p:pic>
      <p:sp>
        <p:nvSpPr>
          <p:cNvPr id="178" name="CustomShape 6"/>
          <p:cNvSpPr/>
          <p:nvPr/>
        </p:nvSpPr>
        <p:spPr>
          <a:xfrm>
            <a:off x="360000" y="1413720"/>
            <a:ext cx="2303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800007"/>
                </a:solidFill>
                <a:latin typeface="Arial"/>
                <a:ea typeface="DejaVu Sans"/>
              </a:rPr>
              <a:t>Доктор Пилюлькин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9" name="CustomShape 7"/>
          <p:cNvSpPr/>
          <p:nvPr/>
        </p:nvSpPr>
        <p:spPr>
          <a:xfrm>
            <a:off x="3384000" y="1414080"/>
            <a:ext cx="2591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800007"/>
                </a:solidFill>
                <a:latin typeface="Arial"/>
                <a:ea typeface="DejaVu Sans"/>
              </a:rPr>
              <a:t>Профессор Всезнайка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0" name="CustomShape 8"/>
          <p:cNvSpPr/>
          <p:nvPr/>
        </p:nvSpPr>
        <p:spPr>
          <a:xfrm>
            <a:off x="6552000" y="1440000"/>
            <a:ext cx="215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800007"/>
                </a:solidFill>
                <a:latin typeface="Arial"/>
                <a:ea typeface="DejaVu Sans"/>
              </a:rPr>
              <a:t>Доктор Айболит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1" name="CustomShape 9"/>
          <p:cNvSpPr/>
          <p:nvPr/>
        </p:nvSpPr>
        <p:spPr>
          <a:xfrm>
            <a:off x="9504000" y="1440000"/>
            <a:ext cx="2303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800007"/>
                </a:solidFill>
                <a:latin typeface="Arial"/>
                <a:ea typeface="DejaVu Sans"/>
              </a:rPr>
              <a:t>Доктор Почемучкин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1" dur="indefinite" restart="never" nodeType="tmRoot">
          <p:childTnLst>
            <p:seq>
              <p:cTn id="262" dur="indefinite" nodeType="mainSeq"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66" dur="4707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707"/>
                            </p:stCondLst>
                            <p:childTnLst>
                              <p:par>
                                <p:cTn id="26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74" dur="159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302"/>
                            </p:stCondLst>
                            <p:childTnLst>
                              <p:par>
                                <p:cTn id="27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82" dur="1884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186"/>
                            </p:stCondLst>
                            <p:childTnLst>
                              <p:par>
                                <p:cTn id="28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90" dur="1758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944"/>
                            </p:stCondLst>
                            <p:childTnLst>
                              <p:par>
                                <p:cTn id="29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98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975960" y="4026960"/>
            <a:ext cx="5054400" cy="158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2000"/>
          </a:bodyPr>
          <a:p>
            <a:pPr>
              <a:lnSpc>
                <a:spcPct val="90000"/>
              </a:lnSpc>
            </a:pPr>
            <a:r>
              <a:rPr b="0" lang="ru-RU" sz="4800" spc="-1" strike="noStrike">
                <a:solidFill>
                  <a:srgbClr val="ffc000"/>
                </a:solidFill>
                <a:latin typeface="Century Gothic"/>
                <a:ea typeface="DejaVu Sans"/>
              </a:rPr>
              <a:t>  </a:t>
            </a:r>
            <a:r>
              <a:rPr b="1" lang="ru-RU" sz="4800" spc="-1" strike="noStrike">
                <a:solidFill>
                  <a:srgbClr val="002060"/>
                </a:solidFill>
                <a:latin typeface="Century Gothic"/>
                <a:ea typeface="DejaVu Sans"/>
              </a:rPr>
              <a:t>Правильно! </a:t>
            </a:r>
            <a:br/>
            <a:r>
              <a:rPr b="1" lang="ru-RU" sz="4800" spc="-1" strike="noStrike">
                <a:solidFill>
                  <a:srgbClr val="002060"/>
                </a:solidFill>
                <a:latin typeface="Century Gothic"/>
                <a:ea typeface="DejaVu Sans"/>
              </a:rPr>
              <a:t>        Айболит!                          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83" name="Рисунок 3" descr=""/>
          <p:cNvPicPr/>
          <p:nvPr/>
        </p:nvPicPr>
        <p:blipFill>
          <a:blip r:embed="rId1"/>
          <a:stretch/>
        </p:blipFill>
        <p:spPr>
          <a:xfrm>
            <a:off x="6689160" y="189720"/>
            <a:ext cx="4181040" cy="6667200"/>
          </a:xfrm>
          <a:prstGeom prst="rect">
            <a:avLst/>
          </a:prstGeom>
          <a:ln>
            <a:noFill/>
          </a:ln>
        </p:spPr>
      </p:pic>
      <p:pic>
        <p:nvPicPr>
          <p:cNvPr id="184" name="Picture 4" descr=""/>
          <p:cNvPicPr/>
          <p:nvPr/>
        </p:nvPicPr>
        <p:blipFill>
          <a:blip r:embed="rId2"/>
          <a:stretch/>
        </p:blipFill>
        <p:spPr>
          <a:xfrm flipH="1">
            <a:off x="2332080" y="982440"/>
            <a:ext cx="2647440" cy="2312640"/>
          </a:xfrm>
          <a:prstGeom prst="rect">
            <a:avLst/>
          </a:prstGeom>
          <a:ln>
            <a:noFill/>
          </a:ln>
        </p:spPr>
      </p:pic>
      <p:pic>
        <p:nvPicPr>
          <p:cNvPr id="185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11224080" y="44244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9" dur="indefinite" restart="never" nodeType="tmRoot">
          <p:childTnLst>
            <p:seq>
              <p:cTn id="300" dur="indefinite" nodeType="mainSeq"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04" dur="19776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9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7" descr=""/>
          <p:cNvPicPr/>
          <p:nvPr/>
        </p:nvPicPr>
        <p:blipFill>
          <a:blip r:embed="rId2"/>
          <a:stretch/>
        </p:blipFill>
        <p:spPr>
          <a:xfrm>
            <a:off x="-394200" y="842760"/>
            <a:ext cx="4765680" cy="392724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8" descr=""/>
          <p:cNvPicPr/>
          <p:nvPr/>
        </p:nvPicPr>
        <p:blipFill>
          <a:blip r:embed="rId3"/>
          <a:stretch/>
        </p:blipFill>
        <p:spPr>
          <a:xfrm>
            <a:off x="3304080" y="3266280"/>
            <a:ext cx="794880" cy="79488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10" descr=""/>
          <p:cNvPicPr/>
          <p:nvPr/>
        </p:nvPicPr>
        <p:blipFill>
          <a:blip r:embed="rId4"/>
          <a:stretch/>
        </p:blipFill>
        <p:spPr>
          <a:xfrm>
            <a:off x="543600" y="3564720"/>
            <a:ext cx="802080" cy="802080"/>
          </a:xfrm>
          <a:prstGeom prst="rect">
            <a:avLst/>
          </a:prstGeom>
          <a:ln>
            <a:noFill/>
          </a:ln>
        </p:spPr>
      </p:pic>
      <p:pic>
        <p:nvPicPr>
          <p:cNvPr id="189" name="Рисунок 12" descr=""/>
          <p:cNvPicPr/>
          <p:nvPr/>
        </p:nvPicPr>
        <p:blipFill>
          <a:blip r:embed="rId5"/>
          <a:stretch/>
        </p:blipFill>
        <p:spPr>
          <a:xfrm>
            <a:off x="5568480" y="199080"/>
            <a:ext cx="2245320" cy="2245320"/>
          </a:xfrm>
          <a:prstGeom prst="rect">
            <a:avLst/>
          </a:prstGeom>
          <a:ln>
            <a:noFill/>
          </a:ln>
        </p:spPr>
      </p:pic>
      <p:pic>
        <p:nvPicPr>
          <p:cNvPr id="190" name="Рисунок 13" descr=""/>
          <p:cNvPicPr/>
          <p:nvPr/>
        </p:nvPicPr>
        <p:blipFill>
          <a:blip r:embed="rId6"/>
          <a:stretch/>
        </p:blipFill>
        <p:spPr>
          <a:xfrm>
            <a:off x="9826920" y="2606760"/>
            <a:ext cx="2079000" cy="1454040"/>
          </a:xfrm>
          <a:prstGeom prst="rect">
            <a:avLst/>
          </a:prstGeom>
          <a:ln>
            <a:noFill/>
          </a:ln>
        </p:spPr>
      </p:pic>
      <p:pic>
        <p:nvPicPr>
          <p:cNvPr id="191" name="Рисунок 14" descr=""/>
          <p:cNvPicPr/>
          <p:nvPr/>
        </p:nvPicPr>
        <p:blipFill>
          <a:blip r:embed="rId7"/>
          <a:stretch/>
        </p:blipFill>
        <p:spPr>
          <a:xfrm>
            <a:off x="7687080" y="2808360"/>
            <a:ext cx="1751760" cy="203796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5" descr=""/>
          <p:cNvPicPr/>
          <p:nvPr/>
        </p:nvPicPr>
        <p:blipFill>
          <a:blip r:embed="rId8"/>
          <a:stretch/>
        </p:blipFill>
        <p:spPr>
          <a:xfrm flipH="1">
            <a:off x="5471640" y="4119480"/>
            <a:ext cx="2859840" cy="2270520"/>
          </a:xfrm>
          <a:prstGeom prst="rect">
            <a:avLst/>
          </a:prstGeom>
          <a:ln>
            <a:noFill/>
          </a:ln>
        </p:spPr>
      </p:pic>
      <p:pic>
        <p:nvPicPr>
          <p:cNvPr id="193" name="Рисунок 16" descr=""/>
          <p:cNvPicPr/>
          <p:nvPr/>
        </p:nvPicPr>
        <p:blipFill>
          <a:blip r:embed="rId9"/>
          <a:stretch/>
        </p:blipFill>
        <p:spPr>
          <a:xfrm>
            <a:off x="9053280" y="4217760"/>
            <a:ext cx="2165040" cy="1530360"/>
          </a:xfrm>
          <a:prstGeom prst="rect">
            <a:avLst/>
          </a:prstGeom>
          <a:ln>
            <a:noFill/>
          </a:ln>
        </p:spPr>
      </p:pic>
      <p:pic>
        <p:nvPicPr>
          <p:cNvPr id="194" name="Рисунок 17" descr=""/>
          <p:cNvPicPr/>
          <p:nvPr/>
        </p:nvPicPr>
        <p:blipFill>
          <a:blip r:embed="rId10"/>
          <a:stretch/>
        </p:blipFill>
        <p:spPr>
          <a:xfrm>
            <a:off x="452520" y="3941280"/>
            <a:ext cx="1928520" cy="1920240"/>
          </a:xfrm>
          <a:prstGeom prst="rect">
            <a:avLst/>
          </a:prstGeom>
          <a:ln>
            <a:noFill/>
          </a:ln>
        </p:spPr>
      </p:pic>
      <p:pic>
        <p:nvPicPr>
          <p:cNvPr id="195" name="Рисунок 18" descr=""/>
          <p:cNvPicPr/>
          <p:nvPr/>
        </p:nvPicPr>
        <p:blipFill>
          <a:blip r:embed="rId11"/>
          <a:stretch/>
        </p:blipFill>
        <p:spPr>
          <a:xfrm flipH="1">
            <a:off x="5597280" y="2616480"/>
            <a:ext cx="1758960" cy="152748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19" descr=""/>
          <p:cNvPicPr/>
          <p:nvPr/>
        </p:nvPicPr>
        <p:blipFill>
          <a:blip r:embed="rId12"/>
          <a:stretch/>
        </p:blipFill>
        <p:spPr>
          <a:xfrm>
            <a:off x="2808720" y="4168440"/>
            <a:ext cx="1938600" cy="1628640"/>
          </a:xfrm>
          <a:prstGeom prst="rect">
            <a:avLst/>
          </a:prstGeom>
          <a:ln>
            <a:noFill/>
          </a:ln>
        </p:spPr>
      </p:pic>
      <p:pic>
        <p:nvPicPr>
          <p:cNvPr id="197" name="Рисунок 22" descr=""/>
          <p:cNvPicPr/>
          <p:nvPr/>
        </p:nvPicPr>
        <p:blipFill>
          <a:blip r:embed="rId13"/>
          <a:stretch/>
        </p:blipFill>
        <p:spPr>
          <a:xfrm>
            <a:off x="3148560" y="842760"/>
            <a:ext cx="1901520" cy="1612440"/>
          </a:xfrm>
          <a:prstGeom prst="rect">
            <a:avLst/>
          </a:prstGeom>
          <a:ln>
            <a:noFill/>
          </a:ln>
        </p:spPr>
      </p:pic>
      <p:pic>
        <p:nvPicPr>
          <p:cNvPr id="198" name="Picture 1" descr="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r:embed="rId15"/>
              </p:ext>
            </p:extLst>
          </p:nvPr>
        </p:nvPicPr>
        <p:blipFill>
          <a:blip r:embed="rId16"/>
        </p:blipFill>
        <p:spPr>
          <a:xfrm>
            <a:off x="11462400" y="16027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99" name="Picture 2" descr="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r:embed="rId18"/>
              </p:ext>
            </p:extLst>
          </p:nvPr>
        </p:nvPicPr>
        <p:blipFill>
          <a:blip r:embed="rId19"/>
        </p:blipFill>
        <p:spPr>
          <a:xfrm>
            <a:off x="11462400" y="16027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00" name="Picture 3" descr="">
            <a:hlinkClick r:id="" action="ppaction://media"/>
          </p:cNvPr>
          <p:cNvPicPr/>
          <p:nvPr>
            <a:videoFile r:link="rId20"/>
            <p:extLst>
              <p:ext uri="{DAA4B4D4-6D71-4841-9C94-3DE7FCFB9230}">
                <p14:media r:embed="rId21"/>
              </p:ext>
            </p:extLst>
          </p:nvPr>
        </p:nvPicPr>
        <p:blipFill>
          <a:blip r:embed="rId22"/>
        </p:blipFill>
        <p:spPr>
          <a:xfrm>
            <a:off x="11462400" y="16027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6" descr=""/>
          <p:cNvPicPr/>
          <p:nvPr/>
        </p:nvPicPr>
        <p:blipFill>
          <a:blip r:embed="rId23"/>
          <a:stretch/>
        </p:blipFill>
        <p:spPr>
          <a:xfrm flipH="1">
            <a:off x="10048320" y="5870520"/>
            <a:ext cx="1858680" cy="83268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8115120" y="1091160"/>
            <a:ext cx="3908880" cy="111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800007"/>
                </a:solidFill>
                <a:latin typeface="Times New Roman"/>
                <a:ea typeface="Times New Roman"/>
              </a:rPr>
              <a:t>  </a:t>
            </a:r>
            <a:r>
              <a:rPr b="1" lang="ru-RU" sz="2000" spc="-1" strike="noStrike">
                <a:solidFill>
                  <a:srgbClr val="800007"/>
                </a:solidFill>
                <a:latin typeface="Times New Roman"/>
                <a:ea typeface="Times New Roman"/>
              </a:rPr>
              <a:t>«Помоги зверятам из Африки добраться до палатки доктора Айболита»  </a:t>
            </a:r>
            <a:r>
              <a:rPr b="0" lang="ru-RU" sz="2000" spc="-1" strike="noStrike">
                <a:solidFill>
                  <a:srgbClr val="800007"/>
                </a:solidFill>
                <a:latin typeface="Times New Roman"/>
                <a:ea typeface="Times New Roman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1" dur="indefinite" restart="never" nodeType="tmRoot">
          <p:childTnLst>
            <p:seq>
              <p:cTn id="312" dur="indefinite" nodeType="mainSeq"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16" dur="14157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7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4157"/>
                            </p:stCondLst>
                            <p:childTnLst>
                              <p:par>
                                <p:cTn id="324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25" dur="18894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3051"/>
                            </p:stCondLst>
                            <p:childTnLst>
                              <p:par>
                                <p:cTn id="327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33" restart="whenNotActive" nodeType="interactiveSeq" fill="hold">
                <p:childTnLst>
                  <p:par>
                    <p:cTn id="334" fill="hold"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006 -1.11111E-006 L -0.59987 -0.04028 E">
                                      <p:cBhvr>
                                        <p:cTn id="33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27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39" restart="whenNotActive" nodeType="interactiveSeq" fill="hold">
                <p:childTnLst>
                  <p:par>
                    <p:cTn id="340" fill="hold"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07 -4.07407E-006 L -0.25 -4.07407E-006 E">
                                      <p:cBhvr>
                                        <p:cTn id="343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320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45" restart="whenNotActive" nodeType="interactiveSeq" fill="hold">
                <p:childTnLst>
                  <p:par>
                    <p:cTn id="346" fill="hold"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45 0.0294 L -0.29245 0.0294 E">
                                      <p:cBhvr>
                                        <p:cTn id="349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37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51" restart="whenNotActive" nodeType="interactiveSeq" fill="hold">
                <p:childTnLst>
                  <p:par>
                    <p:cTn id="352" fill="hold"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82 -0.00116 L -0.42682 -0.00116 E">
                                      <p:cBhvr>
                                        <p:cTn id="355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2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57" restart="whenNotActive" nodeType="interactiveSeq" fill="hold">
                <p:childTnLst>
                  <p:par>
                    <p:cTn id="358" fill="hold"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nodeType="click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>
                                      <p:cBhvr>
                                        <p:cTn id="361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70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63" restart="whenNotActive" nodeType="interactiveSeq" fill="hold">
                <p:childTnLst>
                  <p:par>
                    <p:cTn id="364" fill="hold"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7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68" restart="whenNotActive" nodeType="interactiveSeq" fill="hold">
                <p:childTnLst>
                  <p:par>
                    <p:cTn id="369" fill="hold"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73" restart="whenNotActive" nodeType="interactiveSeq" fill="hold">
                <p:childTnLst>
                  <p:par>
                    <p:cTn id="374" fill="hold"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7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78" restart="whenNotActive" nodeType="interactiveSeq" fill="hold">
                <p:childTnLst>
                  <p:par>
                    <p:cTn id="379" fill="hold"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8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3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4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85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246600" y="1404360"/>
            <a:ext cx="3776400" cy="276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br/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416880" y="2007720"/>
            <a:ext cx="3065400" cy="45471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1"/>
            <a:stretch>
              <a:fillRect/>
            </a:stretch>
          </a:blipFill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5" name="CustomShape 3"/>
          <p:cNvSpPr/>
          <p:nvPr/>
        </p:nvSpPr>
        <p:spPr>
          <a:xfrm>
            <a:off x="4420800" y="2007720"/>
            <a:ext cx="3285000" cy="45471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6" name="CustomShape 4"/>
          <p:cNvSpPr/>
          <p:nvPr/>
        </p:nvSpPr>
        <p:spPr>
          <a:xfrm>
            <a:off x="8644680" y="1974600"/>
            <a:ext cx="3156840" cy="45806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7" name="CustomShape 5"/>
          <p:cNvSpPr/>
          <p:nvPr/>
        </p:nvSpPr>
        <p:spPr>
          <a:xfrm>
            <a:off x="522360" y="517680"/>
            <a:ext cx="10765080" cy="699120"/>
          </a:xfrm>
          <a:prstGeom prst="rect">
            <a:avLst/>
          </a:prstGeom>
          <a:pattFill prst="openDmnd">
            <a:fgClr>
              <a:srgbClr val="986880"/>
            </a:fgClr>
            <a:bgClr>
              <a:srgbClr val="ffffff"/>
            </a:bgClr>
          </a:patt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c00000"/>
                </a:solidFill>
                <a:latin typeface="Century Gothic"/>
                <a:ea typeface="Arial"/>
              </a:rPr>
              <a:t> </a:t>
            </a:r>
            <a:r>
              <a:rPr b="1" lang="ru-RU" sz="4000" spc="-1" strike="noStrike">
                <a:solidFill>
                  <a:srgbClr val="c00000"/>
                </a:solidFill>
                <a:latin typeface="Century Gothic"/>
                <a:ea typeface="Arial"/>
              </a:rPr>
              <a:t>Кто по полю пошла и денежку нашла?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08" name="Picture 1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11437920" y="52380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09" name="Picture 2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</p:blipFill>
        <p:spPr>
          <a:xfrm>
            <a:off x="11437920" y="51768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10" name="Picture 3" descr="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r:embed="rId11"/>
              </p:ext>
            </p:extLst>
          </p:nvPr>
        </p:nvPicPr>
        <p:blipFill>
          <a:blip r:embed="rId12"/>
        </p:blipFill>
        <p:spPr>
          <a:xfrm>
            <a:off x="11437920" y="5115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11" name="Picture 4" descr="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r:embed="rId14"/>
              </p:ext>
            </p:extLst>
          </p:nvPr>
        </p:nvPicPr>
        <p:blipFill>
          <a:blip r:embed="rId15"/>
        </p:blipFill>
        <p:spPr>
          <a:xfrm>
            <a:off x="11437920" y="51768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12" name="Picture 5" descr="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r:embed="rId17"/>
              </p:ext>
            </p:extLst>
          </p:nvPr>
        </p:nvPicPr>
        <p:blipFill>
          <a:blip r:embed="rId18"/>
        </p:blipFill>
        <p:spPr>
          <a:xfrm>
            <a:off x="11437920" y="52380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13" name="Picture 6" descr="">
            <a:hlinkClick r:id="" action="ppaction://media"/>
          </p:cNvPr>
          <p:cNvPicPr/>
          <p:nvPr>
            <a:videoFile r:link="rId19"/>
            <p:extLst>
              <p:ext uri="{DAA4B4D4-6D71-4841-9C94-3DE7FCFB9230}">
                <p14:media r:embed="rId20"/>
              </p:ext>
            </p:extLst>
          </p:nvPr>
        </p:nvPicPr>
        <p:blipFill>
          <a:blip r:embed="rId21"/>
        </p:blipFill>
        <p:spPr>
          <a:xfrm>
            <a:off x="11437920" y="5299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14" name="Picture 7" descr="">
            <a:hlinkClick r:id="" action="ppaction://media"/>
          </p:cNvPr>
          <p:cNvPicPr/>
          <p:nvPr>
            <a:videoFile r:link="rId22"/>
            <p:extLst>
              <p:ext uri="{DAA4B4D4-6D71-4841-9C94-3DE7FCFB9230}">
                <p14:media r:embed="rId23"/>
              </p:ext>
            </p:extLst>
          </p:nvPr>
        </p:nvPicPr>
        <p:blipFill>
          <a:blip r:embed="rId24"/>
        </p:blipFill>
        <p:spPr>
          <a:xfrm>
            <a:off x="11437920" y="50544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6" dur="indefinite" restart="never" nodeType="tmRoot">
          <p:childTnLst>
            <p:seq>
              <p:cTn id="387" dur="indefinite" nodeType="mainSeq"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91" dur="4637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637"/>
                            </p:stCondLst>
                            <p:childTnLst>
                              <p:par>
                                <p:cTn id="39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94" dur="2245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6882"/>
                            </p:stCondLst>
                            <p:childTnLst>
                              <p:par>
                                <p:cTn id="396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97" dur="2232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9114"/>
                            </p:stCondLst>
                            <p:childTnLst>
                              <p:par>
                                <p:cTn id="39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00" dur="2896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01" restart="whenNotActive" nodeType="interactiveSeq" fill="hold">
                <p:childTnLst>
                  <p:par>
                    <p:cTn id="402" fill="hold"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0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6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7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10" dur="2315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11" restart="whenNotActive" nodeType="interactiveSeq" fill="hold">
                <p:childTnLst>
                  <p:par>
                    <p:cTn id="412" fill="hold"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18" dur="8584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19" restart="whenNotActive" nodeType="interactiveSeq" fill="hold">
                <p:childTnLst>
                  <p:par>
                    <p:cTn id="420" fill="hold"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2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4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5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28" dur="226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Рисунок 4" descr=""/>
          <p:cNvPicPr/>
          <p:nvPr/>
        </p:nvPicPr>
        <p:blipFill>
          <a:blip r:embed="rId1"/>
          <a:stretch/>
        </p:blipFill>
        <p:spPr>
          <a:xfrm>
            <a:off x="-13680" y="3274200"/>
            <a:ext cx="2683800" cy="3582720"/>
          </a:xfrm>
          <a:prstGeom prst="rect">
            <a:avLst/>
          </a:prstGeom>
          <a:ln>
            <a:noFill/>
          </a:ln>
        </p:spPr>
      </p:pic>
      <p:pic>
        <p:nvPicPr>
          <p:cNvPr id="216" name="Picture 2" descr=""/>
          <p:cNvPicPr/>
          <p:nvPr/>
        </p:nvPicPr>
        <p:blipFill>
          <a:blip r:embed="rId2"/>
          <a:stretch/>
        </p:blipFill>
        <p:spPr>
          <a:xfrm>
            <a:off x="7351560" y="115200"/>
            <a:ext cx="4701960" cy="3243240"/>
          </a:xfrm>
          <a:prstGeom prst="rect">
            <a:avLst/>
          </a:prstGeom>
          <a:ln>
            <a:noFill/>
          </a:ln>
        </p:spPr>
      </p:pic>
      <p:pic>
        <p:nvPicPr>
          <p:cNvPr id="217" name="Picture 8" descr=""/>
          <p:cNvPicPr/>
          <p:nvPr/>
        </p:nvPicPr>
        <p:blipFill>
          <a:blip r:embed="rId3"/>
          <a:stretch/>
        </p:blipFill>
        <p:spPr>
          <a:xfrm>
            <a:off x="-105480" y="-20520"/>
            <a:ext cx="4799520" cy="3510000"/>
          </a:xfrm>
          <a:prstGeom prst="rect">
            <a:avLst/>
          </a:prstGeom>
          <a:ln>
            <a:noFill/>
          </a:ln>
        </p:spPr>
      </p:pic>
      <p:pic>
        <p:nvPicPr>
          <p:cNvPr id="218" name="Picture 10" descr=""/>
          <p:cNvPicPr/>
          <p:nvPr/>
        </p:nvPicPr>
        <p:blipFill>
          <a:blip r:embed="rId4"/>
          <a:stretch/>
        </p:blipFill>
        <p:spPr>
          <a:xfrm>
            <a:off x="4366440" y="115200"/>
            <a:ext cx="2912400" cy="3339360"/>
          </a:xfrm>
          <a:prstGeom prst="rect">
            <a:avLst/>
          </a:prstGeom>
          <a:ln>
            <a:noFill/>
          </a:ln>
        </p:spPr>
      </p:pic>
      <p:pic>
        <p:nvPicPr>
          <p:cNvPr id="219" name="Рисунок 11" descr=""/>
          <p:cNvPicPr/>
          <p:nvPr/>
        </p:nvPicPr>
        <p:blipFill>
          <a:blip r:embed="rId5"/>
          <a:stretch/>
        </p:blipFill>
        <p:spPr>
          <a:xfrm>
            <a:off x="3979800" y="3640320"/>
            <a:ext cx="2015640" cy="1379160"/>
          </a:xfrm>
          <a:prstGeom prst="rect">
            <a:avLst/>
          </a:prstGeom>
          <a:ln>
            <a:noFill/>
          </a:ln>
        </p:spPr>
      </p:pic>
      <p:pic>
        <p:nvPicPr>
          <p:cNvPr id="220" name="Рисунок 12" descr=""/>
          <p:cNvPicPr/>
          <p:nvPr/>
        </p:nvPicPr>
        <p:blipFill>
          <a:blip r:embed="rId6"/>
          <a:stretch/>
        </p:blipFill>
        <p:spPr>
          <a:xfrm>
            <a:off x="9280800" y="3834360"/>
            <a:ext cx="1971720" cy="1011600"/>
          </a:xfrm>
          <a:prstGeom prst="rect">
            <a:avLst/>
          </a:prstGeom>
          <a:ln>
            <a:noFill/>
          </a:ln>
        </p:spPr>
      </p:pic>
      <p:pic>
        <p:nvPicPr>
          <p:cNvPr id="221" name="Рисунок 13" descr=""/>
          <p:cNvPicPr/>
          <p:nvPr/>
        </p:nvPicPr>
        <p:blipFill>
          <a:blip r:embed="rId7"/>
          <a:stretch/>
        </p:blipFill>
        <p:spPr>
          <a:xfrm>
            <a:off x="9510120" y="5224320"/>
            <a:ext cx="1864440" cy="1242360"/>
          </a:xfrm>
          <a:prstGeom prst="rect">
            <a:avLst/>
          </a:prstGeom>
          <a:ln>
            <a:noFill/>
          </a:ln>
        </p:spPr>
      </p:pic>
      <p:pic>
        <p:nvPicPr>
          <p:cNvPr id="222" name="Рисунок 14" descr=""/>
          <p:cNvPicPr/>
          <p:nvPr/>
        </p:nvPicPr>
        <p:blipFill>
          <a:blip r:embed="rId8"/>
          <a:stretch/>
        </p:blipFill>
        <p:spPr>
          <a:xfrm>
            <a:off x="3499560" y="5454000"/>
            <a:ext cx="1564560" cy="1173240"/>
          </a:xfrm>
          <a:prstGeom prst="rect">
            <a:avLst/>
          </a:prstGeom>
          <a:ln>
            <a:noFill/>
          </a:ln>
        </p:spPr>
      </p:pic>
      <p:pic>
        <p:nvPicPr>
          <p:cNvPr id="223" name="Picture 12" descr=""/>
          <p:cNvPicPr/>
          <p:nvPr/>
        </p:nvPicPr>
        <p:blipFill>
          <a:blip r:embed="rId9"/>
          <a:stretch/>
        </p:blipFill>
        <p:spPr>
          <a:xfrm>
            <a:off x="6081840" y="3834360"/>
            <a:ext cx="2445480" cy="2588760"/>
          </a:xfrm>
          <a:prstGeom prst="rect">
            <a:avLst/>
          </a:prstGeom>
          <a:ln>
            <a:noFill/>
          </a:ln>
        </p:spPr>
      </p:pic>
      <p:pic>
        <p:nvPicPr>
          <p:cNvPr id="224" name="Picture 1" descr="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r:embed="rId11"/>
              </p:ext>
            </p:extLst>
          </p:nvPr>
        </p:nvPicPr>
        <p:blipFill>
          <a:blip r:embed="rId12"/>
        </p:blipFill>
        <p:spPr>
          <a:xfrm>
            <a:off x="3990240" y="2228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25" name="Picture 2" descr="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r:embed="rId14"/>
              </p:ext>
            </p:extLst>
          </p:nvPr>
        </p:nvPicPr>
        <p:blipFill>
          <a:blip r:embed="rId15"/>
        </p:blipFill>
        <p:spPr>
          <a:xfrm>
            <a:off x="3990240" y="222840"/>
            <a:ext cx="608400" cy="608400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6408000" y="3442320"/>
            <a:ext cx="56876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800007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800007"/>
                </a:solidFill>
                <a:latin typeface="Arial"/>
                <a:ea typeface="Times New Roman"/>
              </a:rPr>
              <a:t>«Что купила Муха-Цокотуха на базаре?» 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9" dur="indefinite" restart="never" nodeType="tmRoot">
          <p:childTnLst>
            <p:seq>
              <p:cTn id="430" dur="indefinite" nodeType="mainSeq"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34" dur="4080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35" restart="whenNotActive" nodeType="interactiveSeq" fill="hold">
                <p:childTnLst>
                  <p:par>
                    <p:cTn id="436" fill="hold"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44" restart="whenNotActive" nodeType="interactiveSeq" fill="hold">
                <p:childTnLst>
                  <p:par>
                    <p:cTn id="445" fill="hold"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53" restart="whenNotActive" nodeType="interactiveSeq" fill="hold">
                <p:childTnLst>
                  <p:par>
                    <p:cTn id="454" fill="hold"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62" restart="whenNotActive" nodeType="interactiveSeq" fill="hold">
                <p:childTnLst>
                  <p:par>
                    <p:cTn id="463" fill="hold"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71" restart="whenNotActive" nodeType="interactiveSeq" fill="hold">
                <p:childTnLst>
                  <p:par>
                    <p:cTn id="472" fill="hold"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006 4.44444E-006 L -0.41953 0.00023 E">
                                      <p:cBhvr>
                                        <p:cTn id="47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60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000"/>
                            </p:stCondLst>
                            <p:childTnLst>
                              <p:par>
                                <p:cTn id="478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79" dur="726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9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Рисунок 3" descr=""/>
          <p:cNvPicPr/>
          <p:nvPr/>
        </p:nvPicPr>
        <p:blipFill>
          <a:blip r:embed="rId2"/>
          <a:stretch/>
        </p:blipFill>
        <p:spPr>
          <a:xfrm flipH="1">
            <a:off x="4862880" y="2559960"/>
            <a:ext cx="2310840" cy="3181320"/>
          </a:xfrm>
          <a:prstGeom prst="rect">
            <a:avLst/>
          </a:prstGeom>
          <a:ln>
            <a:noFill/>
          </a:ln>
        </p:spPr>
      </p:pic>
      <p:pic>
        <p:nvPicPr>
          <p:cNvPr id="228" name="Picture 2" descr=""/>
          <p:cNvPicPr/>
          <p:nvPr/>
        </p:nvPicPr>
        <p:blipFill>
          <a:blip r:embed="rId3"/>
          <a:stretch/>
        </p:blipFill>
        <p:spPr>
          <a:xfrm>
            <a:off x="9387360" y="4608360"/>
            <a:ext cx="2050200" cy="1914480"/>
          </a:xfrm>
          <a:prstGeom prst="rect">
            <a:avLst/>
          </a:prstGeom>
          <a:ln>
            <a:noFill/>
          </a:ln>
        </p:spPr>
      </p:pic>
      <p:pic>
        <p:nvPicPr>
          <p:cNvPr id="229" name="Picture 4" descr=""/>
          <p:cNvPicPr/>
          <p:nvPr/>
        </p:nvPicPr>
        <p:blipFill>
          <a:blip r:embed="rId4"/>
          <a:stretch/>
        </p:blipFill>
        <p:spPr>
          <a:xfrm>
            <a:off x="7842240" y="2035080"/>
            <a:ext cx="1996560" cy="2361960"/>
          </a:xfrm>
          <a:prstGeom prst="rect">
            <a:avLst/>
          </a:prstGeom>
          <a:ln>
            <a:noFill/>
          </a:ln>
        </p:spPr>
      </p:pic>
      <p:pic>
        <p:nvPicPr>
          <p:cNvPr id="230" name="Picture 6" descr=""/>
          <p:cNvPicPr/>
          <p:nvPr/>
        </p:nvPicPr>
        <p:blipFill>
          <a:blip r:embed="rId5"/>
          <a:stretch/>
        </p:blipFill>
        <p:spPr>
          <a:xfrm flipH="1">
            <a:off x="792720" y="3790440"/>
            <a:ext cx="1816200" cy="2602080"/>
          </a:xfrm>
          <a:prstGeom prst="rect">
            <a:avLst/>
          </a:prstGeom>
          <a:ln>
            <a:noFill/>
          </a:ln>
        </p:spPr>
      </p:pic>
      <p:pic>
        <p:nvPicPr>
          <p:cNvPr id="231" name="Picture 8" descr=""/>
          <p:cNvPicPr/>
          <p:nvPr/>
        </p:nvPicPr>
        <p:blipFill>
          <a:blip r:embed="rId6"/>
          <a:stretch/>
        </p:blipFill>
        <p:spPr>
          <a:xfrm flipH="1">
            <a:off x="3571920" y="466560"/>
            <a:ext cx="2123640" cy="222804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"/>
          <p:cNvPicPr/>
          <p:nvPr/>
        </p:nvPicPr>
        <p:blipFill>
          <a:blip r:embed="rId7"/>
          <a:stretch/>
        </p:blipFill>
        <p:spPr>
          <a:xfrm>
            <a:off x="574560" y="926280"/>
            <a:ext cx="2565720" cy="2353320"/>
          </a:xfrm>
          <a:prstGeom prst="rect">
            <a:avLst/>
          </a:prstGeom>
          <a:ln>
            <a:noFill/>
          </a:ln>
        </p:spPr>
      </p:pic>
      <p:pic>
        <p:nvPicPr>
          <p:cNvPr id="233" name="Picture 1" descr="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r:embed="rId9"/>
              </p:ext>
            </p:extLst>
          </p:nvPr>
        </p:nvPicPr>
        <p:blipFill>
          <a:blip r:embed="rId10"/>
        </p:blipFill>
        <p:spPr>
          <a:xfrm>
            <a:off x="492480" y="162000"/>
            <a:ext cx="658440" cy="608400"/>
          </a:xfrm>
          <a:prstGeom prst="rect">
            <a:avLst/>
          </a:prstGeom>
          <a:ln>
            <a:noFill/>
          </a:ln>
        </p:spPr>
      </p:pic>
      <p:pic>
        <p:nvPicPr>
          <p:cNvPr id="234" name="Picture 2" descr="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r:embed="rId12"/>
              </p:ext>
            </p:extLst>
          </p:nvPr>
        </p:nvPicPr>
        <p:blipFill>
          <a:blip r:embed="rId13"/>
        </p:blipFill>
        <p:spPr>
          <a:xfrm>
            <a:off x="517320" y="1839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35" name="Picture 3" descr="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r:embed="rId15"/>
              </p:ext>
            </p:extLst>
          </p:nvPr>
        </p:nvPicPr>
        <p:blipFill>
          <a:blip r:embed="rId16"/>
        </p:blipFill>
        <p:spPr>
          <a:xfrm>
            <a:off x="517320" y="24660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36" name="Picture 4" descr="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r:embed="rId18"/>
              </p:ext>
            </p:extLst>
          </p:nvPr>
        </p:nvPicPr>
        <p:blipFill>
          <a:blip r:embed="rId19"/>
        </p:blipFill>
        <p:spPr>
          <a:xfrm>
            <a:off x="430920" y="180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37" name="Picture 5" descr="">
            <a:hlinkClick r:id="" action="ppaction://media"/>
          </p:cNvPr>
          <p:cNvPicPr/>
          <p:nvPr>
            <a:videoFile r:link="rId20"/>
            <p:extLst>
              <p:ext uri="{DAA4B4D4-6D71-4841-9C94-3DE7FCFB9230}">
                <p14:media r:embed="rId21"/>
              </p:ext>
            </p:extLst>
          </p:nvPr>
        </p:nvPicPr>
        <p:blipFill>
          <a:blip r:embed="rId22"/>
        </p:blipFill>
        <p:spPr>
          <a:xfrm>
            <a:off x="486360" y="180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38" name="Picture 6" descr="">
            <a:hlinkClick r:id="" action="ppaction://media"/>
          </p:cNvPr>
          <p:cNvPicPr/>
          <p:nvPr>
            <a:videoFile r:link="rId23"/>
            <p:extLst>
              <p:ext uri="{DAA4B4D4-6D71-4841-9C94-3DE7FCFB9230}">
                <p14:media r:embed="rId24"/>
              </p:ext>
            </p:extLst>
          </p:nvPr>
        </p:nvPicPr>
        <p:blipFill>
          <a:blip r:embed="rId25"/>
        </p:blipFill>
        <p:spPr>
          <a:xfrm>
            <a:off x="517320" y="183960"/>
            <a:ext cx="608400" cy="6084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3753360" y="93600"/>
            <a:ext cx="52556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800007"/>
                </a:solidFill>
                <a:latin typeface="Times New Roman"/>
                <a:ea typeface="Times New Roman"/>
              </a:rPr>
              <a:t>«Кто спас Муху-Цокотуху от паука?»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0" dur="indefinite" restart="never" nodeType="tmRoot">
          <p:childTnLst>
            <p:seq>
              <p:cTn id="481" dur="indefinite" nodeType="mainSeq"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85" dur="4312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86" restart="whenNotActive" nodeType="interactiveSeq" fill="hold">
                <p:childTnLst>
                  <p:par>
                    <p:cTn id="487" fill="hold"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nodeType="clickEffect" fill="hold" presetClass="path" presetID="36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41 0.14074 L -0.08841 0.26574 C -0.08841 0.32176 -0.0194 0.39074 0.03659 0.39074 L 0.16159 0.39074 E">
                                      <p:cBhvr>
                                        <p:cTn id="490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2000"/>
                            </p:stCondLst>
                            <p:childTnLst>
                              <p:par>
                                <p:cTn id="492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93" dur="20914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94" restart="whenNotActive" nodeType="interactiveSeq" fill="hold">
                <p:childTnLst>
                  <p:par>
                    <p:cTn id="495" fill="hold"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nodeType="clickEffect" fill="hold" presetClass="exit" presetID="3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98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9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0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0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04" dur="2803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05" restart="whenNotActive" nodeType="interactiveSeq" fill="hold">
                <p:childTnLst>
                  <p:par>
                    <p:cTn id="506" fill="hold"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nodeType="clickEffect" fill="hold" presetClass="exit" presetID="3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09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0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1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1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15" dur="2454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16" restart="whenNotActive" nodeType="interactiveSeq" fill="hold">
                <p:childTnLst>
                  <p:par>
                    <p:cTn id="517" fill="hold"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xit" presetID="3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20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1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2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2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26" dur="2942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27" restart="whenNotActive" nodeType="interactiveSeq" fill="hold">
                <p:childTnLst>
                  <p:par>
                    <p:cTn id="528" fill="hold"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nodeType="clickEffect" fill="hold" presetClass="exit" presetID="3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31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2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3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3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37" dur="3022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d050">
            <a:alpha val="9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392040" y="336240"/>
            <a:ext cx="2508120" cy="3058920"/>
          </a:xfrm>
          <a:prstGeom prst="roundRect">
            <a:avLst>
              <a:gd name="adj" fmla="val 11111"/>
            </a:avLst>
          </a:prstGeom>
          <a:blipFill rotWithShape="0">
            <a:blip r:embed="rId1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1" name="CustomShape 2"/>
          <p:cNvSpPr/>
          <p:nvPr/>
        </p:nvSpPr>
        <p:spPr>
          <a:xfrm>
            <a:off x="3233160" y="3396240"/>
            <a:ext cx="2777040" cy="3134160"/>
          </a:xfrm>
          <a:prstGeom prst="roundRect">
            <a:avLst>
              <a:gd name="adj" fmla="val 11111"/>
            </a:avLst>
          </a:prstGeom>
          <a:blipFill rotWithShape="0">
            <a:blip r:embed="rId2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6225120" y="424080"/>
            <a:ext cx="2774880" cy="3175920"/>
          </a:xfrm>
          <a:prstGeom prst="roundRect">
            <a:avLst>
              <a:gd name="adj" fmla="val 11111"/>
            </a:avLst>
          </a:prstGeom>
          <a:blipFill rotWithShape="0">
            <a:blip r:embed="rId3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3" name="CustomShape 4"/>
          <p:cNvSpPr/>
          <p:nvPr/>
        </p:nvSpPr>
        <p:spPr>
          <a:xfrm flipH="1">
            <a:off x="9196920" y="3396240"/>
            <a:ext cx="2720520" cy="3215520"/>
          </a:xfrm>
          <a:prstGeom prst="roundRect">
            <a:avLst>
              <a:gd name="adj" fmla="val 11111"/>
            </a:avLst>
          </a:prstGeom>
          <a:blipFill rotWithShape="0">
            <a:blip r:embed="rId4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44" name="Picture 1" descr="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</p:blipFill>
        <p:spPr>
          <a:xfrm>
            <a:off x="11496960" y="34387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245" name="Picture 2" descr=""/>
          <p:cNvPicPr/>
          <p:nvPr/>
        </p:nvPicPr>
        <p:blipFill>
          <a:blip r:embed="rId8"/>
          <a:stretch/>
        </p:blipFill>
        <p:spPr>
          <a:xfrm>
            <a:off x="3934800" y="1083240"/>
            <a:ext cx="1383480" cy="1392120"/>
          </a:xfrm>
          <a:prstGeom prst="rect">
            <a:avLst/>
          </a:prstGeom>
          <a:ln>
            <a:noFill/>
          </a:ln>
        </p:spPr>
      </p:pic>
      <p:pic>
        <p:nvPicPr>
          <p:cNvPr id="246" name="Picture 2" descr=""/>
          <p:cNvPicPr/>
          <p:nvPr/>
        </p:nvPicPr>
        <p:blipFill>
          <a:blip r:embed="rId9"/>
          <a:stretch/>
        </p:blipFill>
        <p:spPr>
          <a:xfrm>
            <a:off x="3934800" y="1039680"/>
            <a:ext cx="1383480" cy="1392120"/>
          </a:xfrm>
          <a:prstGeom prst="rect">
            <a:avLst/>
          </a:prstGeom>
          <a:ln>
            <a:noFill/>
          </a:ln>
        </p:spPr>
      </p:pic>
      <p:pic>
        <p:nvPicPr>
          <p:cNvPr id="247" name="Picture 4" descr=""/>
          <p:cNvPicPr/>
          <p:nvPr/>
        </p:nvPicPr>
        <p:blipFill>
          <a:blip r:embed="rId10"/>
          <a:stretch/>
        </p:blipFill>
        <p:spPr>
          <a:xfrm>
            <a:off x="6860520" y="4332960"/>
            <a:ext cx="1480320" cy="1490040"/>
          </a:xfrm>
          <a:prstGeom prst="rect">
            <a:avLst/>
          </a:prstGeom>
          <a:ln>
            <a:noFill/>
          </a:ln>
        </p:spPr>
      </p:pic>
      <p:pic>
        <p:nvPicPr>
          <p:cNvPr id="248" name="Рисунок 14" descr=""/>
          <p:cNvPicPr/>
          <p:nvPr/>
        </p:nvPicPr>
        <p:blipFill>
          <a:blip r:embed="rId11"/>
          <a:stretch/>
        </p:blipFill>
        <p:spPr>
          <a:xfrm>
            <a:off x="45720" y="4746240"/>
            <a:ext cx="1686600" cy="1686600"/>
          </a:xfrm>
          <a:prstGeom prst="rect">
            <a:avLst/>
          </a:prstGeom>
          <a:ln>
            <a:noFill/>
          </a:ln>
        </p:spPr>
      </p:pic>
      <p:pic>
        <p:nvPicPr>
          <p:cNvPr id="249" name="Рисунок 16" descr=""/>
          <p:cNvPicPr/>
          <p:nvPr/>
        </p:nvPicPr>
        <p:blipFill>
          <a:blip r:embed="rId12"/>
          <a:stretch/>
        </p:blipFill>
        <p:spPr>
          <a:xfrm flipH="1">
            <a:off x="10179000" y="744120"/>
            <a:ext cx="1821600" cy="1687680"/>
          </a:xfrm>
          <a:prstGeom prst="rect">
            <a:avLst/>
          </a:prstGeom>
          <a:ln>
            <a:noFill/>
          </a:ln>
        </p:spPr>
      </p:pic>
      <p:sp>
        <p:nvSpPr>
          <p:cNvPr id="250" name="TextShape 5"/>
          <p:cNvSpPr txBox="1"/>
          <p:nvPr/>
        </p:nvSpPr>
        <p:spPr>
          <a:xfrm>
            <a:off x="6192000" y="5760000"/>
            <a:ext cx="2808000" cy="87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ru-RU" sz="2800" spc="-1" strike="noStrike">
                <a:solidFill>
                  <a:srgbClr val="07550d"/>
                </a:solidFill>
                <a:latin typeface="Times New Roman"/>
              </a:rPr>
              <a:t>Вот и сказке </a:t>
            </a:r>
            <a:endParaRPr b="1" lang="ru-RU" sz="2800" spc="-1" strike="noStrike">
              <a:solidFill>
                <a:srgbClr val="07550d"/>
              </a:solidFill>
              <a:latin typeface="Times New Roman"/>
            </a:endParaRPr>
          </a:p>
          <a:p>
            <a:pPr algn="ctr"/>
            <a:r>
              <a:rPr b="1" lang="ru-RU" sz="2800" spc="-1" strike="noStrike">
                <a:solidFill>
                  <a:srgbClr val="07550d"/>
                </a:solidFill>
                <a:latin typeface="Times New Roman"/>
              </a:rPr>
              <a:t>конец!</a:t>
            </a:r>
            <a:endParaRPr b="1" lang="ru-RU" sz="2800" spc="-1" strike="noStrike">
              <a:solidFill>
                <a:srgbClr val="07550d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8" dur="indefinite" restart="never" nodeType="tmRoot">
          <p:childTnLst>
            <p:seq>
              <p:cTn id="539" dur="indefinite" nodeType="mainSeq"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43" dur="3987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3987"/>
                            </p:stCondLst>
                            <p:childTnLst>
                              <p:par>
                                <p:cTn id="545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4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4487"/>
                            </p:stCondLst>
                            <p:childTnLst>
                              <p:par>
                                <p:cTn id="549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5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1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4987"/>
                            </p:stCondLst>
                            <p:childTnLst>
                              <p:par>
                                <p:cTn id="553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5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5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5487"/>
                            </p:stCondLst>
                            <p:childTnLst>
                              <p:par>
                                <p:cTn id="557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5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130400" y="374040"/>
            <a:ext cx="9993600" cy="132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5000"/>
          </a:bodyPr>
          <a:p>
            <a:pPr>
              <a:lnSpc>
                <a:spcPct val="90000"/>
              </a:lnSpc>
            </a:pPr>
            <a:r>
              <a:rPr b="1" lang="ru-RU" sz="4800" spc="-1" strike="noStrike">
                <a:solidFill>
                  <a:srgbClr val="002060"/>
                </a:solidFill>
                <a:latin typeface="Adobe Arabic"/>
                <a:ea typeface="DejaVu Sans"/>
              </a:rPr>
              <a:t>         </a:t>
            </a:r>
            <a:r>
              <a:rPr b="1" lang="ru-RU" sz="4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Какое произведение написал</a:t>
            </a:r>
            <a:br/>
            <a:r>
              <a:rPr b="1" lang="ru-RU" sz="4800" spc="-1" strike="noStrike">
                <a:solidFill>
                  <a:srgbClr val="002060"/>
                </a:solidFill>
                <a:latin typeface="Adobe Arabic"/>
                <a:ea typeface="DejaVu Sans"/>
              </a:rPr>
              <a:t>                   </a:t>
            </a:r>
            <a:r>
              <a:rPr b="1" lang="ru-RU" sz="4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К. И. Чуковский ?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99" name="Объект 3" descr=""/>
          <p:cNvPicPr/>
          <p:nvPr/>
        </p:nvPicPr>
        <p:blipFill>
          <a:blip r:embed="rId1"/>
          <a:stretch/>
        </p:blipFill>
        <p:spPr>
          <a:xfrm>
            <a:off x="403560" y="1995480"/>
            <a:ext cx="3379320" cy="429156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100" name="Рисунок 4" descr=""/>
          <p:cNvPicPr/>
          <p:nvPr/>
        </p:nvPicPr>
        <p:blipFill>
          <a:blip r:embed="rId2"/>
          <a:stretch/>
        </p:blipFill>
        <p:spPr>
          <a:xfrm>
            <a:off x="4166640" y="1995480"/>
            <a:ext cx="3584160" cy="431784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101" name="Рисунок 5" descr=""/>
          <p:cNvPicPr/>
          <p:nvPr/>
        </p:nvPicPr>
        <p:blipFill>
          <a:blip r:embed="rId3"/>
          <a:stretch/>
        </p:blipFill>
        <p:spPr>
          <a:xfrm>
            <a:off x="8079840" y="1995480"/>
            <a:ext cx="3684240" cy="431784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102" name="Picture 1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5791320" y="312408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03" name="Picture 2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</p:blipFill>
        <p:spPr>
          <a:xfrm>
            <a:off x="10515600" y="52956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advTm="9000" p14:dur="10"/>
    </mc:Choice>
    <mc:Fallback>
      <p:transition advTm="9000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942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 rot="21180000">
            <a:off x="555840" y="2135160"/>
            <a:ext cx="7306920" cy="32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4800" spc="-1" strike="noStrike">
                <a:solidFill>
                  <a:srgbClr val="262626"/>
                </a:solidFill>
                <a:latin typeface="Century Gothic"/>
                <a:ea typeface="DejaVu Sans"/>
              </a:rPr>
              <a:t>  </a:t>
            </a:r>
            <a:r>
              <a:rPr b="1" lang="ru-RU" sz="5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Правильно!</a:t>
            </a:r>
            <a:br/>
            <a:r>
              <a:rPr b="1" lang="ru-RU" sz="5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      Ты угадал!!!!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6512760" y="397800"/>
            <a:ext cx="4887720" cy="6098040"/>
          </a:xfrm>
          <a:prstGeom prst="roundRect">
            <a:avLst>
              <a:gd name="adj" fmla="val 11111"/>
            </a:avLst>
          </a:prstGeom>
          <a:blipFill rotWithShape="0">
            <a:blip r:embed="rId1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06" name="Picture 4" descr=""/>
          <p:cNvPicPr/>
          <p:nvPr/>
        </p:nvPicPr>
        <p:blipFill>
          <a:blip r:embed="rId2"/>
          <a:stretch/>
        </p:blipFill>
        <p:spPr>
          <a:xfrm flipH="1">
            <a:off x="1471320" y="495360"/>
            <a:ext cx="1980000" cy="1980000"/>
          </a:xfrm>
          <a:prstGeom prst="rect">
            <a:avLst/>
          </a:prstGeom>
          <a:ln>
            <a:noFill/>
          </a:ln>
        </p:spPr>
      </p:pic>
      <p:pic>
        <p:nvPicPr>
          <p:cNvPr id="107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10208880" y="344700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advTm="4000" p14:dur="10"/>
    </mc:Choice>
    <mc:Fallback>
      <p:transition advTm="4000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0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066680" y="642600"/>
            <a:ext cx="10362240" cy="13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9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Вдруг из маминой из спальни,</a:t>
            </a:r>
            <a:br/>
            <a:r>
              <a:rPr b="1" lang="ru-RU" sz="32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Кривоногий и хромой, </a:t>
            </a:r>
            <a:br/>
            <a:r>
              <a:rPr b="1" lang="ru-RU" sz="32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выбегает……  Кто?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5759640" y="3754440"/>
            <a:ext cx="5132880" cy="9133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entury Gothic"/>
                <a:ea typeface="Arial"/>
              </a:rPr>
              <a:t>Начать игру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199800"/>
            <a:ext cx="608400" cy="608400"/>
          </a:xfrm>
          <a:prstGeom prst="rect">
            <a:avLst/>
          </a:prstGeom>
          <a:ln>
            <a:noFill/>
          </a:ln>
        </p:spPr>
      </p:pic>
      <p:sp>
        <p:nvSpPr>
          <p:cNvPr id="111" name="CustomShape 3"/>
          <p:cNvSpPr/>
          <p:nvPr/>
        </p:nvSpPr>
        <p:spPr>
          <a:xfrm>
            <a:off x="132480" y="1210320"/>
            <a:ext cx="5016600" cy="5019120"/>
          </a:xfrm>
          <a:prstGeom prst="roundRect">
            <a:avLst>
              <a:gd name="adj" fmla="val 11111"/>
            </a:avLst>
          </a:prstGeom>
          <a:blipFill rotWithShape="0">
            <a:blip r:embed="rId4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8" dur="993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91320" y="361800"/>
            <a:ext cx="3207240" cy="2721600"/>
          </a:xfrm>
          <a:prstGeom prst="roundRect">
            <a:avLst>
              <a:gd name="adj" fmla="val 11111"/>
            </a:avLst>
          </a:prstGeom>
          <a:blipFill rotWithShape="0">
            <a:blip r:embed="rId1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1022400" y="3280680"/>
            <a:ext cx="3229920" cy="3124800"/>
          </a:xfrm>
          <a:prstGeom prst="roundRect">
            <a:avLst>
              <a:gd name="adj" fmla="val 11111"/>
            </a:avLst>
          </a:prstGeom>
          <a:blipFill rotWithShape="0">
            <a:blip r:embed="rId2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4" name="CustomShape 3"/>
          <p:cNvSpPr/>
          <p:nvPr/>
        </p:nvSpPr>
        <p:spPr>
          <a:xfrm flipH="1">
            <a:off x="7647120" y="392040"/>
            <a:ext cx="4005360" cy="2737080"/>
          </a:xfrm>
          <a:prstGeom prst="roundRect">
            <a:avLst>
              <a:gd name="adj" fmla="val 11111"/>
            </a:avLst>
          </a:prstGeom>
          <a:blipFill rotWithShape="0">
            <a:blip r:embed="rId3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5" name="CustomShape 4"/>
          <p:cNvSpPr/>
          <p:nvPr/>
        </p:nvSpPr>
        <p:spPr>
          <a:xfrm flipH="1">
            <a:off x="5612760" y="3283560"/>
            <a:ext cx="3182760" cy="3118680"/>
          </a:xfrm>
          <a:prstGeom prst="roundRect">
            <a:avLst>
              <a:gd name="adj" fmla="val 11111"/>
            </a:avLst>
          </a:prstGeom>
          <a:blipFill rotWithShape="0">
            <a:blip r:embed="rId4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6" name="CustomShape 5"/>
          <p:cNvSpPr/>
          <p:nvPr/>
        </p:nvSpPr>
        <p:spPr>
          <a:xfrm>
            <a:off x="3955320" y="361800"/>
            <a:ext cx="3033000" cy="2752200"/>
          </a:xfrm>
          <a:prstGeom prst="roundRect">
            <a:avLst>
              <a:gd name="adj" fmla="val 11111"/>
            </a:avLst>
          </a:prstGeom>
          <a:blipFill rotWithShape="0">
            <a:blip r:embed="rId5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7" name="CustomShape 6"/>
          <p:cNvSpPr/>
          <p:nvPr/>
        </p:nvSpPr>
        <p:spPr>
          <a:xfrm>
            <a:off x="9144000" y="4495680"/>
            <a:ext cx="2284920" cy="6940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 Gothic"/>
                <a:ea typeface="Arial"/>
              </a:rPr>
              <a:t>Жми сюда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8" name="Picture 1" descr="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r:embed="rId7"/>
              </p:ext>
            </p:extLst>
          </p:nvPr>
        </p:nvPicPr>
        <p:blipFill>
          <a:blip r:embed="rId8"/>
        </p:blipFill>
        <p:spPr>
          <a:xfrm>
            <a:off x="4862880" y="327960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19" name="Picture 2" descr="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r:embed="rId10"/>
              </p:ext>
            </p:extLst>
          </p:nvPr>
        </p:nvPicPr>
        <p:blipFill>
          <a:blip r:embed="rId11"/>
        </p:blipFill>
        <p:spPr>
          <a:xfrm>
            <a:off x="4862880" y="32918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20" name="Picture 3" descr="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r:embed="rId13"/>
              </p:ext>
            </p:extLst>
          </p:nvPr>
        </p:nvPicPr>
        <p:blipFill>
          <a:blip r:embed="rId14"/>
        </p:blipFill>
        <p:spPr>
          <a:xfrm>
            <a:off x="4862880" y="328788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21" name="Picture 4" descr="">
            <a:hlinkClick r:id="" action="ppaction://media"/>
          </p:cNvPr>
          <p:cNvPicPr/>
          <p:nvPr>
            <a:videoFile r:link="rId15"/>
            <p:extLst>
              <p:ext uri="{DAA4B4D4-6D71-4841-9C94-3DE7FCFB9230}">
                <p14:media r:embed="rId16"/>
              </p:ext>
            </p:extLst>
          </p:nvPr>
        </p:nvPicPr>
        <p:blipFill>
          <a:blip r:embed="rId17"/>
        </p:blipFill>
        <p:spPr>
          <a:xfrm>
            <a:off x="4862880" y="32835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22" name="Picture 5" descr="">
            <a:hlinkClick r:id="" action="ppaction://media"/>
          </p:cNvPr>
          <p:cNvPicPr/>
          <p:nvPr>
            <a:vide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</p:blipFill>
        <p:spPr>
          <a:xfrm>
            <a:off x="4862880" y="328356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restart="whenNotActive" nodeType="interactiveSeq" fill="hold">
                <p:childTnLst>
                  <p:par>
                    <p:cTn id="51" fill="hold"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9" dur="1967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0" restart="whenNotActive" nodeType="interactiveSeq" fill="hold">
                <p:childTnLst>
                  <p:par>
                    <p:cTn id="61" fill="hold"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9" dur="229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0" restart="whenNotActive" nodeType="interactiveSeq" fill="hold">
                <p:childTnLst>
                  <p:par>
                    <p:cTn id="71" fill="hold"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6" dur="2524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7" restart="whenNotActive" nodeType="interactiveSeq" fill="hold">
                <p:childTnLst>
                  <p:par>
                    <p:cTn id="78" fill="hold"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6" dur="2478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87" restart="whenNotActive" nodeType="interactiveSeq" fill="hold">
                <p:childTnLst>
                  <p:par>
                    <p:cTn id="88" fill="hold"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96" dur="2338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29040" y="347040"/>
            <a:ext cx="10767960" cy="48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262626"/>
                </a:solidFill>
                <a:latin typeface="Arial"/>
                <a:ea typeface="DejaVu Sans"/>
              </a:rPr>
              <a:t>     </a:t>
            </a:r>
            <a:r>
              <a:rPr b="1" lang="ru-RU" sz="3200" spc="-1" strike="noStrike">
                <a:solidFill>
                  <a:srgbClr val="c00000"/>
                </a:solidFill>
                <a:latin typeface="Arial"/>
                <a:ea typeface="DejaVu Sans"/>
              </a:rPr>
              <a:t>С кем любимый Крокодил по аллее проходил?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5826600" y="1657440"/>
            <a:ext cx="2865960" cy="2261160"/>
          </a:xfrm>
          <a:prstGeom prst="roundRect">
            <a:avLst>
              <a:gd name="adj" fmla="val 11111"/>
            </a:avLst>
          </a:prstGeom>
          <a:blipFill rotWithShape="0">
            <a:blip r:embed="rId2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5" name="CustomShape 3"/>
          <p:cNvSpPr/>
          <p:nvPr/>
        </p:nvSpPr>
        <p:spPr>
          <a:xfrm flipH="1">
            <a:off x="8847720" y="3506400"/>
            <a:ext cx="3229560" cy="3256560"/>
          </a:xfrm>
          <a:prstGeom prst="roundRect">
            <a:avLst>
              <a:gd name="adj" fmla="val 11111"/>
            </a:avLst>
          </a:prstGeom>
          <a:blipFill rotWithShape="0">
            <a:blip r:embed="rId3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6" name="CustomShape 4"/>
          <p:cNvSpPr/>
          <p:nvPr/>
        </p:nvSpPr>
        <p:spPr>
          <a:xfrm flipH="1">
            <a:off x="235080" y="3565800"/>
            <a:ext cx="2097360" cy="3137760"/>
          </a:xfrm>
          <a:prstGeom prst="roundRect">
            <a:avLst>
              <a:gd name="adj" fmla="val 11111"/>
            </a:avLst>
          </a:prstGeom>
          <a:blipFill rotWithShape="0">
            <a:blip r:embed="rId4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7" name="CustomShape 5"/>
          <p:cNvSpPr/>
          <p:nvPr/>
        </p:nvSpPr>
        <p:spPr>
          <a:xfrm>
            <a:off x="3248640" y="4370760"/>
            <a:ext cx="2933640" cy="2255400"/>
          </a:xfrm>
          <a:prstGeom prst="roundRect">
            <a:avLst>
              <a:gd name="adj" fmla="val 11111"/>
            </a:avLst>
          </a:prstGeom>
          <a:blipFill rotWithShape="0">
            <a:blip r:embed="rId5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8" name="CustomShape 6"/>
          <p:cNvSpPr/>
          <p:nvPr/>
        </p:nvSpPr>
        <p:spPr>
          <a:xfrm>
            <a:off x="2417400" y="1282680"/>
            <a:ext cx="2938320" cy="2187000"/>
          </a:xfrm>
          <a:prstGeom prst="roundRect">
            <a:avLst>
              <a:gd name="adj" fmla="val 11111"/>
            </a:avLst>
          </a:prstGeom>
          <a:blipFill rotWithShape="0">
            <a:blip r:embed="rId6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29" name="Picture 1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</p:blipFill>
        <p:spPr>
          <a:xfrm>
            <a:off x="11277720" y="2221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30" name="Picture 2" descr="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r:embed="rId11"/>
              </p:ext>
            </p:extLst>
          </p:nvPr>
        </p:nvPicPr>
        <p:blipFill>
          <a:blip r:embed="rId12"/>
        </p:blipFill>
        <p:spPr>
          <a:xfrm>
            <a:off x="11298240" y="2221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31" name="Picture 3" descr="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r:embed="rId14"/>
              </p:ext>
            </p:extLst>
          </p:nvPr>
        </p:nvPicPr>
        <p:blipFill>
          <a:blip r:embed="rId15"/>
        </p:blipFill>
        <p:spPr>
          <a:xfrm>
            <a:off x="11319120" y="2221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32" name="Picture 4" descr="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r:embed="rId17"/>
              </p:ext>
            </p:extLst>
          </p:nvPr>
        </p:nvPicPr>
        <p:blipFill>
          <a:blip r:embed="rId18"/>
        </p:blipFill>
        <p:spPr>
          <a:xfrm>
            <a:off x="11256840" y="22212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33" name="Picture 5" descr="">
            <a:hlinkClick r:id="" action="ppaction://media"/>
          </p:cNvPr>
          <p:cNvPicPr/>
          <p:nvPr>
            <a:videoFile r:link="rId19"/>
            <p:extLst>
              <p:ext uri="{DAA4B4D4-6D71-4841-9C94-3DE7FCFB9230}">
                <p14:media r:embed="rId20"/>
              </p:ext>
            </p:extLst>
          </p:nvPr>
        </p:nvPicPr>
        <p:blipFill>
          <a:blip r:embed="rId21"/>
        </p:blipFill>
        <p:spPr>
          <a:xfrm>
            <a:off x="11298240" y="22212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02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03" restart="whenNotActive" nodeType="interactiveSeq" fill="hold">
                <p:childTnLst>
                  <p:par>
                    <p:cTn id="104" fill="hold"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12" dur="3486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13" restart="whenNotActive" nodeType="interactiveSeq" fill="hold">
                <p:childTnLst>
                  <p:par>
                    <p:cTn id="114" fill="hold"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2" dur="3662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23" restart="whenNotActive" nodeType="interactiveSeq" fill="hold">
                <p:childTnLst>
                  <p:par>
                    <p:cTn id="124" fill="hold"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33" dur="3778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78"/>
                            </p:stCondLst>
                            <p:childTnLst>
                              <p:par>
                                <p:cTn id="135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52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781200" y="302040"/>
            <a:ext cx="10056240" cy="7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3000"/>
          </a:bodyPr>
          <a:p>
            <a:pPr>
              <a:lnSpc>
                <a:spcPct val="9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Century Gothic"/>
                <a:ea typeface="DejaVu Sans"/>
              </a:rPr>
              <a:t>  </a:t>
            </a:r>
            <a:r>
              <a:rPr b="1" lang="ru-RU" sz="28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Назови имя старушки, от которой убежала вся посуда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028680" y="2163960"/>
            <a:ext cx="2780640" cy="4244040"/>
          </a:xfrm>
          <a:prstGeom prst="roundRect">
            <a:avLst>
              <a:gd name="adj" fmla="val 8594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reflection algn="bl" blurRad="12700" dir="21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6" name="CustomShape 3"/>
          <p:cNvSpPr/>
          <p:nvPr/>
        </p:nvSpPr>
        <p:spPr>
          <a:xfrm>
            <a:off x="9088920" y="2160000"/>
            <a:ext cx="2862360" cy="4286520"/>
          </a:xfrm>
          <a:prstGeom prst="roundRect">
            <a:avLst>
              <a:gd name="adj" fmla="val 8594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reflection algn="bl" blurRad="12700" dir="21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7" name="CustomShape 4"/>
          <p:cNvSpPr/>
          <p:nvPr/>
        </p:nvSpPr>
        <p:spPr>
          <a:xfrm>
            <a:off x="6032160" y="2142720"/>
            <a:ext cx="2912400" cy="4265280"/>
          </a:xfrm>
          <a:prstGeom prst="roundRect">
            <a:avLst>
              <a:gd name="adj" fmla="val 8594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reflection algn="bl" blurRad="12700" dir="21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8" name="CustomShape 5"/>
          <p:cNvSpPr/>
          <p:nvPr/>
        </p:nvSpPr>
        <p:spPr>
          <a:xfrm>
            <a:off x="386280" y="1265040"/>
            <a:ext cx="2329920" cy="5202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 Gothic"/>
                <a:ea typeface="Arial"/>
              </a:rPr>
              <a:t>Шапокляк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3297600" y="1265040"/>
            <a:ext cx="2423880" cy="5202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 Gothic"/>
                <a:ea typeface="Arial"/>
              </a:rPr>
              <a:t>Фрекен Бок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0" name="CustomShape 7"/>
          <p:cNvSpPr/>
          <p:nvPr/>
        </p:nvSpPr>
        <p:spPr>
          <a:xfrm>
            <a:off x="6337440" y="1265040"/>
            <a:ext cx="2301840" cy="5202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 Gothic"/>
                <a:ea typeface="Arial"/>
              </a:rPr>
              <a:t>Федора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1" name="CustomShape 8"/>
          <p:cNvSpPr/>
          <p:nvPr/>
        </p:nvSpPr>
        <p:spPr>
          <a:xfrm>
            <a:off x="9448920" y="1228320"/>
            <a:ext cx="2265840" cy="5569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 Gothic"/>
                <a:ea typeface="Arial"/>
              </a:rPr>
              <a:t>Баба Яга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2" name="Picture 1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11410920" y="3020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43" name="Picture 2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</p:blipFill>
        <p:spPr>
          <a:xfrm>
            <a:off x="11391840" y="3020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44" name="Picture 3" descr="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r:embed="rId11"/>
              </p:ext>
            </p:extLst>
          </p:nvPr>
        </p:nvPicPr>
        <p:blipFill>
          <a:blip r:embed="rId12"/>
        </p:blipFill>
        <p:spPr>
          <a:xfrm>
            <a:off x="11381760" y="3110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45" name="Picture 4" descr="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r:embed="rId14"/>
              </p:ext>
            </p:extLst>
          </p:nvPr>
        </p:nvPicPr>
        <p:blipFill>
          <a:blip r:embed="rId15"/>
        </p:blipFill>
        <p:spPr>
          <a:xfrm>
            <a:off x="11421000" y="30636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46" name="Picture 5" descr="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r:embed="rId17"/>
              </p:ext>
            </p:extLst>
          </p:nvPr>
        </p:nvPicPr>
        <p:blipFill>
          <a:blip r:embed="rId18"/>
        </p:blipFill>
        <p:spPr>
          <a:xfrm>
            <a:off x="11410920" y="3020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47" name="Picture 6" descr="">
            <a:hlinkClick r:id="" action="ppaction://media"/>
          </p:cNvPr>
          <p:cNvPicPr/>
          <p:nvPr>
            <a:videoFile r:link="rId19"/>
            <p:extLst>
              <p:ext uri="{DAA4B4D4-6D71-4841-9C94-3DE7FCFB9230}">
                <p14:media r:embed="rId20"/>
              </p:ext>
            </p:extLst>
          </p:nvPr>
        </p:nvPicPr>
        <p:blipFill>
          <a:blip r:embed="rId21"/>
        </p:blipFill>
        <p:spPr>
          <a:xfrm>
            <a:off x="11421000" y="3020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22"/>
          <a:stretch/>
        </p:blipFill>
        <p:spPr>
          <a:xfrm>
            <a:off x="288000" y="2142720"/>
            <a:ext cx="2610360" cy="424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3" dur="indefinite" restart="never" nodeType="tmRoot">
          <p:childTnLst>
            <p:seq>
              <p:cTn id="154" dur="indefinite" nodeType="mainSeq"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58" dur="5519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61" dur="171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64" dur="2315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73" dur="192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2" dur="1874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4146120"/>
            <a:ext cx="7844760" cy="8215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cade4"/>
              </a:gs>
            </a:gsLst>
            <a:path path="circle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ru-RU" sz="4000" spc="-1" strike="noStrike">
                <a:solidFill>
                  <a:srgbClr val="262626"/>
                </a:solidFill>
                <a:latin typeface="Century Gothic"/>
                <a:ea typeface="DejaVu Sans"/>
              </a:rPr>
              <a:t>     </a:t>
            </a:r>
            <a:r>
              <a:rPr b="1" lang="ru-RU" sz="4000" spc="-1" strike="noStrike">
                <a:solidFill>
                  <a:srgbClr val="0f647b"/>
                </a:solidFill>
                <a:latin typeface="Century Gothic"/>
                <a:ea typeface="DejaVu Sans"/>
              </a:rPr>
              <a:t>Правильно! Федора!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7161120" y="672120"/>
            <a:ext cx="4602600" cy="5918400"/>
          </a:xfrm>
          <a:prstGeom prst="roundRect">
            <a:avLst>
              <a:gd name="adj" fmla="val 11111"/>
            </a:avLst>
          </a:prstGeom>
          <a:blipFill rotWithShape="0">
            <a:blip r:embed="rId1"/>
            <a:stretch>
              <a:fillRect/>
            </a:stretch>
          </a:blipFill>
          <a:ln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51" name="Picture 4" descr=""/>
          <p:cNvPicPr/>
          <p:nvPr/>
        </p:nvPicPr>
        <p:blipFill>
          <a:blip r:embed="rId2"/>
          <a:stretch/>
        </p:blipFill>
        <p:spPr>
          <a:xfrm flipH="1">
            <a:off x="2751840" y="947520"/>
            <a:ext cx="2647440" cy="2312640"/>
          </a:xfrm>
          <a:prstGeom prst="rect">
            <a:avLst/>
          </a:prstGeom>
          <a:ln>
            <a:noFill/>
          </a:ln>
        </p:spPr>
      </p:pic>
      <p:pic>
        <p:nvPicPr>
          <p:cNvPr id="152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5975280" y="28548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94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nodeType="with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9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31480" y="212040"/>
            <a:ext cx="10951200" cy="100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3000"/>
          </a:bodyPr>
          <a:p>
            <a:pPr>
              <a:lnSpc>
                <a:spcPct val="9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entury Gothic"/>
                <a:ea typeface="DejaVu Sans"/>
              </a:rPr>
              <a:t>Помоги Федоре собрать всю посуду в корзину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54" name="Рисунок 7" descr=""/>
          <p:cNvPicPr/>
          <p:nvPr/>
        </p:nvPicPr>
        <p:blipFill>
          <a:blip r:embed="rId2"/>
          <a:stretch/>
        </p:blipFill>
        <p:spPr>
          <a:xfrm>
            <a:off x="4453560" y="3853440"/>
            <a:ext cx="5111280" cy="2397960"/>
          </a:xfrm>
          <a:prstGeom prst="rect">
            <a:avLst/>
          </a:prstGeom>
          <a:ln>
            <a:noFill/>
          </a:ln>
        </p:spPr>
      </p:pic>
      <p:pic>
        <p:nvPicPr>
          <p:cNvPr id="155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11523600" y="613440"/>
            <a:ext cx="608400" cy="608400"/>
          </a:xfrm>
          <a:prstGeom prst="rect">
            <a:avLst/>
          </a:prstGeom>
          <a:ln>
            <a:noFill/>
          </a:ln>
        </p:spPr>
      </p:pic>
      <p:pic>
        <p:nvPicPr>
          <p:cNvPr id="156" name="Picture 2" descr="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r:embed="rId7"/>
              </p:ext>
            </p:extLst>
          </p:nvPr>
        </p:nvPicPr>
        <p:blipFill>
          <a:blip r:embed="rId8"/>
        </p:blipFill>
        <p:spPr>
          <a:xfrm>
            <a:off x="11523600" y="622440"/>
            <a:ext cx="601200" cy="60120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32" descr=""/>
          <p:cNvPicPr/>
          <p:nvPr/>
        </p:nvPicPr>
        <p:blipFill>
          <a:blip r:embed="rId9"/>
          <a:stretch/>
        </p:blipFill>
        <p:spPr>
          <a:xfrm>
            <a:off x="5332320" y="1310400"/>
            <a:ext cx="2015640" cy="137916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33" descr=""/>
          <p:cNvPicPr/>
          <p:nvPr/>
        </p:nvPicPr>
        <p:blipFill>
          <a:blip r:embed="rId10"/>
          <a:stretch/>
        </p:blipFill>
        <p:spPr>
          <a:xfrm>
            <a:off x="9713880" y="1810080"/>
            <a:ext cx="1971720" cy="101160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34" descr=""/>
          <p:cNvPicPr/>
          <p:nvPr/>
        </p:nvPicPr>
        <p:blipFill>
          <a:blip r:embed="rId11"/>
          <a:stretch/>
        </p:blipFill>
        <p:spPr>
          <a:xfrm>
            <a:off x="2982960" y="1640160"/>
            <a:ext cx="1864440" cy="124236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36" descr=""/>
          <p:cNvPicPr/>
          <p:nvPr/>
        </p:nvPicPr>
        <p:blipFill>
          <a:blip r:embed="rId12"/>
          <a:stretch/>
        </p:blipFill>
        <p:spPr>
          <a:xfrm>
            <a:off x="2982960" y="3415680"/>
            <a:ext cx="1355040" cy="1355040"/>
          </a:xfrm>
          <a:prstGeom prst="rect">
            <a:avLst/>
          </a:prstGeom>
          <a:ln>
            <a:noFill/>
          </a:ln>
        </p:spPr>
      </p:pic>
      <p:pic>
        <p:nvPicPr>
          <p:cNvPr id="161" name="Рисунок 37" descr=""/>
          <p:cNvPicPr/>
          <p:nvPr/>
        </p:nvPicPr>
        <p:blipFill>
          <a:blip r:embed="rId13"/>
          <a:stretch/>
        </p:blipFill>
        <p:spPr>
          <a:xfrm>
            <a:off x="10108440" y="3027960"/>
            <a:ext cx="2023920" cy="202392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38" descr=""/>
          <p:cNvPicPr/>
          <p:nvPr/>
        </p:nvPicPr>
        <p:blipFill>
          <a:blip r:embed="rId14"/>
          <a:stretch/>
        </p:blipFill>
        <p:spPr>
          <a:xfrm>
            <a:off x="99000" y="1881720"/>
            <a:ext cx="2939400" cy="477864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39" descr=""/>
          <p:cNvPicPr/>
          <p:nvPr/>
        </p:nvPicPr>
        <p:blipFill>
          <a:blip r:embed="rId15"/>
          <a:stretch/>
        </p:blipFill>
        <p:spPr>
          <a:xfrm>
            <a:off x="2908080" y="5303880"/>
            <a:ext cx="1254240" cy="1254240"/>
          </a:xfrm>
          <a:prstGeom prst="rect">
            <a:avLst/>
          </a:prstGeom>
          <a:ln>
            <a:noFill/>
          </a:ln>
        </p:spPr>
      </p:pic>
      <p:pic>
        <p:nvPicPr>
          <p:cNvPr id="164" name="Рисунок 40" descr=""/>
          <p:cNvPicPr/>
          <p:nvPr/>
        </p:nvPicPr>
        <p:blipFill>
          <a:blip r:embed="rId16"/>
          <a:stretch/>
        </p:blipFill>
        <p:spPr>
          <a:xfrm>
            <a:off x="9855720" y="5083920"/>
            <a:ext cx="1688040" cy="126576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41" descr=""/>
          <p:cNvPicPr/>
          <p:nvPr/>
        </p:nvPicPr>
        <p:blipFill>
          <a:blip r:embed="rId17"/>
          <a:stretch/>
        </p:blipFill>
        <p:spPr>
          <a:xfrm>
            <a:off x="7719840" y="1413360"/>
            <a:ext cx="1564560" cy="1173240"/>
          </a:xfrm>
          <a:prstGeom prst="rect">
            <a:avLst/>
          </a:prstGeom>
          <a:ln>
            <a:noFill/>
          </a:ln>
        </p:spPr>
      </p:pic>
      <p:pic>
        <p:nvPicPr>
          <p:cNvPr id="166" name="Picture 3" descr="">
            <a:hlinkClick r:id="" action="ppaction://media"/>
          </p:cNvPr>
          <p:cNvPicPr/>
          <p:nvPr>
            <a:vide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</p:blipFill>
        <p:spPr>
          <a:xfrm>
            <a:off x="11516400" y="644400"/>
            <a:ext cx="608400" cy="6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05" dur="4577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path" presetID="5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07 1.48148E-006 L 0.06888 1.48148E-006 C 0.09974 1.48148E-006 0.13802 0.0625 0.13802 0.11342 L 0.13802 0.22708 E">
                                      <p:cBhvr>
                                        <p:cTn id="20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11" restart="whenNotActive" nodeType="interactiveSeq" fill="hold">
                <p:childTnLst>
                  <p:par>
                    <p:cTn id="212" fill="hold"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06 3.33333E-006 L -2.08333E-006 0.25 E">
                                      <p:cBhvr>
                                        <p:cTn id="215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17" restart="whenNotActive" nodeType="interactiveSeq" fill="hold">
                <p:childTnLst>
                  <p:par>
                    <p:cTn id="218" fill="hold"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06 0.03171 L 4.16667E-006 0.28171 E">
                                      <p:cBhvr>
                                        <p:cTn id="221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10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23" restart="whenNotActive" nodeType="interactiveSeq" fill="hold">
                <p:childTnLst>
                  <p:par>
                    <p:cTn id="224" fill="hold"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06 -1.48148E-006 L -0.12265 0.21482 E">
                                      <p:cBhvr>
                                        <p:cTn id="227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6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29" restart="whenNotActive" nodeType="interactiveSeq" fill="hold">
                <p:childTnLst>
                  <p:par>
                    <p:cTn id="230" fill="hold"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07 -3.7037E-007 L -0.17839 0.03102 E">
                                      <p:cBhvr>
                                        <p:cTn id="23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310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35" restart="whenNotActive" nodeType="interactiveSeq" fill="hold">
                <p:childTnLst>
                  <p:par>
                    <p:cTn id="236" fill="hold"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07 -7.40741E-007 L 0.203 -0.00093 E">
                                      <p:cBhvr>
                                        <p:cTn id="23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6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41" restart="whenNotActive" nodeType="interactiveSeq" fill="hold">
                <p:childTnLst>
                  <p:par>
                    <p:cTn id="242" fill="hold"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path" presetID="56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>
                                      <p:cBhvr>
                                        <p:cTn id="24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10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47" restart="whenNotActive" nodeType="interactiveSeq" fill="hold">
                <p:childTnLst>
                  <p:par>
                    <p:cTn id="248" fill="hold"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9 -0.05556 L -0.21901 -0.05556 E">
                                      <p:cBhvr>
                                        <p:cTn id="251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60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53" restart="whenNotActive" nodeType="interactiveSeq" fill="hold">
                <p:childTnLst>
                  <p:par>
                    <p:cTn id="254" fill="hold"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nodeType="click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60" dur="2803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</TotalTime>
  <Application>Trio_Office/6.2.8.2$Windows_x86 LibreOffice_project/</Application>
  <Words>0</Words>
  <Paragraphs>0</Paragraphs>
  <Company>diakov.net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2020-04-29T14:20:25Z</dcterms:created>
  <dc:creator>э и</dc:creator>
  <dc:description/>
  <dc:language>ru-RU</dc:language>
  <cp:lastModifiedBy/>
  <dcterms:modified xsi:type="dcterms:W3CDTF">2022-03-02T11:17:14Z</dcterms:modified>
  <cp:revision>128</cp:revision>
  <dc:subject/>
  <dc:title>Сказки к.И.чуковского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diakov.net</vt:lpwstr>
  </property>
  <property fmtid="{D5CDD505-2E9C-101B-9397-08002B2CF9AE}" pid="4" name="DocSecurity">
    <vt:i4>0</vt:i4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inksUpToDate">
    <vt:bool>0</vt:bool>
  </property>
  <property fmtid="{D5CDD505-2E9C-101B-9397-08002B2CF9AE}" pid="8" name="MMClips">
    <vt:i4>2</vt:i4>
  </property>
  <property fmtid="{D5CDD505-2E9C-101B-9397-08002B2CF9AE}" pid="9" name="Notes">
    <vt:i4>16</vt:i4>
  </property>
  <property fmtid="{D5CDD505-2E9C-101B-9397-08002B2CF9AE}" pid="10" name="PresentationFormat">
    <vt:lpwstr>Широкоэкранный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16</vt:i4>
  </property>
</Properties>
</file>