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5" r:id="rId10"/>
    <p:sldId id="266" r:id="rId11"/>
    <p:sldId id="264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C65D9-599A-4FBB-B43A-5C5741B431C6}" type="datetimeFigureOut">
              <a:rPr lang="ru-RU" smtClean="0"/>
              <a:t>30.10.2022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7D03C-69B1-4D83-A3A1-646EC04269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34851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C65D9-599A-4FBB-B43A-5C5741B431C6}" type="datetimeFigureOut">
              <a:rPr lang="ru-RU" smtClean="0"/>
              <a:t>30.10.2022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7D03C-69B1-4D83-A3A1-646EC04269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5777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C65D9-599A-4FBB-B43A-5C5741B431C6}" type="datetimeFigureOut">
              <a:rPr lang="ru-RU" smtClean="0"/>
              <a:t>30.10.2022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7D03C-69B1-4D83-A3A1-646EC04269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48487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C65D9-599A-4FBB-B43A-5C5741B431C6}" type="datetimeFigureOut">
              <a:rPr lang="ru-RU" smtClean="0"/>
              <a:t>30.10.2022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7D03C-69B1-4D83-A3A1-646EC04269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076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C65D9-599A-4FBB-B43A-5C5741B431C6}" type="datetimeFigureOut">
              <a:rPr lang="ru-RU" smtClean="0"/>
              <a:t>30.10.2022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7D03C-69B1-4D83-A3A1-646EC04269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07660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C65D9-599A-4FBB-B43A-5C5741B431C6}" type="datetimeFigureOut">
              <a:rPr lang="ru-RU" smtClean="0"/>
              <a:t>30.10.2022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7D03C-69B1-4D83-A3A1-646EC04269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94157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C65D9-599A-4FBB-B43A-5C5741B431C6}" type="datetimeFigureOut">
              <a:rPr lang="ru-RU" smtClean="0"/>
              <a:t>30.10.2022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7D03C-69B1-4D83-A3A1-646EC04269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86936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C65D9-599A-4FBB-B43A-5C5741B431C6}" type="datetimeFigureOut">
              <a:rPr lang="ru-RU" smtClean="0"/>
              <a:t>30.10.2022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7D03C-69B1-4D83-A3A1-646EC04269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93181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C65D9-599A-4FBB-B43A-5C5741B431C6}" type="datetimeFigureOut">
              <a:rPr lang="ru-RU" smtClean="0"/>
              <a:t>30.10.2022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7D03C-69B1-4D83-A3A1-646EC04269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9228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C65D9-599A-4FBB-B43A-5C5741B431C6}" type="datetimeFigureOut">
              <a:rPr lang="ru-RU" smtClean="0"/>
              <a:t>30.10.2022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7D03C-69B1-4D83-A3A1-646EC04269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91309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C65D9-599A-4FBB-B43A-5C5741B431C6}" type="datetimeFigureOut">
              <a:rPr lang="ru-RU" smtClean="0"/>
              <a:t>30.10.2022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7D03C-69B1-4D83-A3A1-646EC04269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68578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BC65D9-599A-4FBB-B43A-5C5741B431C6}" type="datetimeFigureOut">
              <a:rPr lang="ru-RU" smtClean="0"/>
              <a:t>30.10.2022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17D03C-69B1-4D83-A3A1-646EC04269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1908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50631" y="1122363"/>
            <a:ext cx="10990384" cy="2387600"/>
          </a:xfrm>
        </p:spPr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</a:rPr>
              <a:t>МОЯ МАЛАЯ РОДИНА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82261" y="4632326"/>
            <a:ext cx="9144000" cy="1655762"/>
          </a:xfrm>
        </p:spPr>
        <p:txBody>
          <a:bodyPr>
            <a:noAutofit/>
          </a:bodyPr>
          <a:lstStyle/>
          <a:p>
            <a:r>
              <a:rPr lang="ru-RU" b="1" i="1" dirty="0" smtClean="0">
                <a:solidFill>
                  <a:srgbClr val="002060"/>
                </a:solidFill>
              </a:rPr>
              <a:t>Кудрявцева Анна Владимировна,</a:t>
            </a:r>
          </a:p>
          <a:p>
            <a:r>
              <a:rPr lang="ru-RU" b="1" i="1" dirty="0">
                <a:solidFill>
                  <a:srgbClr val="002060"/>
                </a:solidFill>
              </a:rPr>
              <a:t>у</a:t>
            </a:r>
            <a:r>
              <a:rPr lang="ru-RU" b="1" i="1" dirty="0" smtClean="0">
                <a:solidFill>
                  <a:srgbClr val="002060"/>
                </a:solidFill>
              </a:rPr>
              <a:t>ченица 7 класса А</a:t>
            </a:r>
          </a:p>
          <a:p>
            <a:r>
              <a:rPr lang="ru-RU" b="1" i="1" dirty="0" smtClean="0">
                <a:solidFill>
                  <a:srgbClr val="002060"/>
                </a:solidFill>
              </a:rPr>
              <a:t>МБОУ «Средняя школа № 7 им. В.Н. Пушкарёва»</a:t>
            </a:r>
          </a:p>
          <a:p>
            <a:r>
              <a:rPr lang="ru-RU" b="1" i="1" dirty="0" smtClean="0">
                <a:solidFill>
                  <a:srgbClr val="002060"/>
                </a:solidFill>
              </a:rPr>
              <a:t>Псковская область, г. Остров</a:t>
            </a:r>
            <a:endParaRPr lang="ru-RU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7477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1546"/>
            <a:ext cx="12192000" cy="6919546"/>
          </a:xfrm>
        </p:spPr>
      </p:pic>
      <p:sp>
        <p:nvSpPr>
          <p:cNvPr id="8" name="TextBox 7"/>
          <p:cNvSpPr txBox="1"/>
          <p:nvPr/>
        </p:nvSpPr>
        <p:spPr>
          <a:xfrm>
            <a:off x="0" y="5341120"/>
            <a:ext cx="10416378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Клава Назарова – руководитель подпольной комсомольской 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 в Острове в годы Великой Отечественной войны. 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Ей посмертно присвоено звание Героя Советского Союза.</a:t>
            </a:r>
          </a:p>
        </p:txBody>
      </p:sp>
    </p:spTree>
    <p:extLst>
      <p:ext uri="{BB962C8B-B14F-4D97-AF65-F5344CB8AC3E}">
        <p14:creationId xmlns:p14="http://schemas.microsoft.com/office/powerpoint/2010/main" val="583338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334109" y="5147700"/>
            <a:ext cx="1166739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Памятный мемориал с барельефом Т. Г. </a:t>
            </a:r>
            <a:r>
              <a:rPr lang="ru-RU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Рымара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ru-RU" sz="2800" b="1" dirty="0" smtClean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 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честь 50-летия освобождения г. Острова. </a:t>
            </a:r>
            <a:endParaRPr lang="ru-RU" sz="2800" b="1" dirty="0" smtClean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Т.Г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ru-RU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Рымар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участвовал в освобождении города от немецко-фашистских захватчиков. 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4923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747346" y="5473005"/>
            <a:ext cx="1091125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Обелиск 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«Пик Победы»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 - памятник на территории парка Победы. Открыт 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в 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1969 г. в честь освобождения города </a:t>
            </a:r>
            <a:endParaRPr lang="ru-RU" sz="2800" b="1" dirty="0" smtClean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от 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фашистской оккупации в 1944 г.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939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0" y="-131885"/>
            <a:ext cx="121158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Памятники героям-десантникам 6-ой роты.  </a:t>
            </a:r>
            <a:endParaRPr lang="ru-RU" sz="2800" b="1" dirty="0" smtClean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Бюсты 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героев-десантников 6-й роты установили в феврале 2020 года </a:t>
            </a:r>
            <a:endParaRPr lang="ru-RU" sz="2800" b="1" dirty="0" smtClean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городе Острове, в сквере, рядом с центральной площадью имени Героя Советского Союза К. И. Назаровой. 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6194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0758" y="852855"/>
            <a:ext cx="11790484" cy="6005146"/>
          </a:xfrm>
        </p:spPr>
        <p:txBody>
          <a:bodyPr>
            <a:normAutofit/>
          </a:bodyPr>
          <a:lstStyle/>
          <a:p>
            <a:pPr fontAlgn="base"/>
            <a:r>
              <a:rPr lang="ru-RU" b="1" i="1" dirty="0" smtClean="0">
                <a:solidFill>
                  <a:srgbClr val="002060"/>
                </a:solidFill>
              </a:rPr>
              <a:t/>
            </a:r>
            <a:br>
              <a:rPr lang="ru-RU" b="1" i="1" dirty="0" smtClean="0">
                <a:solidFill>
                  <a:srgbClr val="002060"/>
                </a:solidFill>
              </a:rPr>
            </a:br>
            <a:r>
              <a:rPr lang="ru-RU" sz="3600" b="1" i="1" dirty="0">
                <a:solidFill>
                  <a:srgbClr val="002060"/>
                </a:solidFill>
              </a:rPr>
              <a:t>Люблю тебя, мой отчий край родной,</a:t>
            </a:r>
            <a:br>
              <a:rPr lang="ru-RU" sz="3600" b="1" i="1" dirty="0">
                <a:solidFill>
                  <a:srgbClr val="002060"/>
                </a:solidFill>
              </a:rPr>
            </a:br>
            <a:r>
              <a:rPr lang="ru-RU" sz="3600" b="1" i="1" dirty="0">
                <a:solidFill>
                  <a:srgbClr val="002060"/>
                </a:solidFill>
              </a:rPr>
              <a:t>Берёзок перелески </a:t>
            </a:r>
            <a:r>
              <a:rPr lang="ru-RU" sz="3600" b="1" i="1" dirty="0" smtClean="0">
                <a:solidFill>
                  <a:srgbClr val="002060"/>
                </a:solidFill>
              </a:rPr>
              <a:t>негустые</a:t>
            </a:r>
            <a:r>
              <a:rPr lang="ru-RU" sz="3600" b="1" i="1" dirty="0">
                <a:solidFill>
                  <a:srgbClr val="002060"/>
                </a:solidFill>
              </a:rPr>
              <a:t>,</a:t>
            </a:r>
            <a:br>
              <a:rPr lang="ru-RU" sz="3600" b="1" i="1" dirty="0">
                <a:solidFill>
                  <a:srgbClr val="002060"/>
                </a:solidFill>
              </a:rPr>
            </a:br>
            <a:r>
              <a:rPr lang="ru-RU" sz="3600" b="1" i="1" dirty="0">
                <a:solidFill>
                  <a:srgbClr val="002060"/>
                </a:solidFill>
              </a:rPr>
              <a:t>Речушку, что бежит там под горой,</a:t>
            </a:r>
            <a:br>
              <a:rPr lang="ru-RU" sz="3600" b="1" i="1" dirty="0">
                <a:solidFill>
                  <a:srgbClr val="002060"/>
                </a:solidFill>
              </a:rPr>
            </a:br>
            <a:r>
              <a:rPr lang="ru-RU" sz="3600" b="1" i="1" dirty="0">
                <a:solidFill>
                  <a:srgbClr val="002060"/>
                </a:solidFill>
              </a:rPr>
              <a:t>И журавлей, летящих вновь в Россию!</a:t>
            </a:r>
            <a:br>
              <a:rPr lang="ru-RU" sz="3600" b="1" i="1" dirty="0">
                <a:solidFill>
                  <a:srgbClr val="002060"/>
                </a:solidFill>
              </a:rPr>
            </a:br>
            <a:r>
              <a:rPr lang="ru-RU" sz="3600" b="1" i="1" dirty="0">
                <a:solidFill>
                  <a:srgbClr val="002060"/>
                </a:solidFill>
              </a:rPr>
              <a:t>Люблю я всё: и реки, и поля,</a:t>
            </a:r>
            <a:br>
              <a:rPr lang="ru-RU" sz="3600" b="1" i="1" dirty="0">
                <a:solidFill>
                  <a:srgbClr val="002060"/>
                </a:solidFill>
              </a:rPr>
            </a:br>
            <a:r>
              <a:rPr lang="ru-RU" sz="3600" b="1" i="1" dirty="0">
                <a:solidFill>
                  <a:srgbClr val="002060"/>
                </a:solidFill>
              </a:rPr>
              <a:t>И травы эти, и леса густые!</a:t>
            </a:r>
            <a:br>
              <a:rPr lang="ru-RU" sz="3600" b="1" i="1" dirty="0">
                <a:solidFill>
                  <a:srgbClr val="002060"/>
                </a:solidFill>
              </a:rPr>
            </a:br>
            <a:r>
              <a:rPr lang="ru-RU" sz="3600" b="1" i="1" dirty="0">
                <a:solidFill>
                  <a:srgbClr val="002060"/>
                </a:solidFill>
              </a:rPr>
              <a:t>Ведь это ты, моя Земля!</a:t>
            </a:r>
            <a:br>
              <a:rPr lang="ru-RU" sz="3600" b="1" i="1" dirty="0">
                <a:solidFill>
                  <a:srgbClr val="002060"/>
                </a:solidFill>
              </a:rPr>
            </a:br>
            <a:r>
              <a:rPr lang="ru-RU" sz="3600" b="1" i="1" dirty="0">
                <a:solidFill>
                  <a:srgbClr val="002060"/>
                </a:solidFill>
              </a:rPr>
              <a:t>Кусочек дорогой моей России!</a:t>
            </a:r>
            <a:br>
              <a:rPr lang="ru-RU" sz="3600" b="1" i="1" dirty="0">
                <a:solidFill>
                  <a:srgbClr val="002060"/>
                </a:solidFill>
              </a:rPr>
            </a:br>
            <a:r>
              <a:rPr lang="ru-RU" sz="3600" b="1" i="1" dirty="0" smtClean="0">
                <a:solidFill>
                  <a:srgbClr val="002060"/>
                </a:solidFill>
              </a:rPr>
              <a:t>Л. </a:t>
            </a:r>
            <a:r>
              <a:rPr lang="ru-RU" sz="3600" b="1" i="1" dirty="0" err="1">
                <a:solidFill>
                  <a:srgbClr val="002060"/>
                </a:solidFill>
              </a:rPr>
              <a:t>Ежель</a:t>
            </a:r>
            <a:r>
              <a:rPr lang="ru-RU" sz="3600" b="1" i="1" dirty="0">
                <a:solidFill>
                  <a:srgbClr val="002060"/>
                </a:solidFill>
              </a:rPr>
              <a:t/>
            </a:r>
            <a:br>
              <a:rPr lang="ru-RU" sz="3600" b="1" i="1" dirty="0">
                <a:solidFill>
                  <a:srgbClr val="002060"/>
                </a:solidFill>
              </a:rPr>
            </a:br>
            <a:endParaRPr lang="ru-RU" sz="3600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4998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7924"/>
            <a:ext cx="12192000" cy="6945923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>
                <a:solidFill>
                  <a:srgbClr val="C00000"/>
                </a:solidFill>
              </a:rPr>
              <a:t>О РОДИНЕ…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38200" y="2497374"/>
            <a:ext cx="1003788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altLang="ru-RU" sz="4000" b="1" i="1" dirty="0" smtClean="0">
                <a:solidFill>
                  <a:srgbClr val="002060"/>
                </a:solidFill>
              </a:rPr>
              <a:t>Земля, где я сделал свой первый шажок,</a:t>
            </a:r>
          </a:p>
          <a:p>
            <a:pPr algn="ctr">
              <a:lnSpc>
                <a:spcPct val="90000"/>
              </a:lnSpc>
            </a:pPr>
            <a:r>
              <a:rPr lang="ru-RU" altLang="ru-RU" sz="4000" b="1" i="1" dirty="0" smtClean="0">
                <a:solidFill>
                  <a:srgbClr val="002060"/>
                </a:solidFill>
              </a:rPr>
              <a:t>Где вышел когда-то к развилке дорог.</a:t>
            </a:r>
          </a:p>
          <a:p>
            <a:pPr algn="ctr">
              <a:lnSpc>
                <a:spcPct val="90000"/>
              </a:lnSpc>
            </a:pPr>
            <a:r>
              <a:rPr lang="ru-RU" altLang="ru-RU" sz="4000" b="1" i="1" dirty="0" smtClean="0">
                <a:solidFill>
                  <a:srgbClr val="002060"/>
                </a:solidFill>
              </a:rPr>
              <a:t>И понял, что это раздолье полей-</a:t>
            </a:r>
          </a:p>
          <a:p>
            <a:pPr algn="ctr">
              <a:lnSpc>
                <a:spcPct val="90000"/>
              </a:lnSpc>
            </a:pPr>
            <a:r>
              <a:rPr lang="ru-RU" altLang="ru-RU" sz="4000" b="1" i="1" dirty="0" smtClean="0">
                <a:solidFill>
                  <a:srgbClr val="002060"/>
                </a:solidFill>
              </a:rPr>
              <a:t>Частица огромной Отчизны моей.</a:t>
            </a:r>
          </a:p>
        </p:txBody>
      </p:sp>
    </p:spTree>
    <p:extLst>
      <p:ext uri="{BB962C8B-B14F-4D97-AF65-F5344CB8AC3E}">
        <p14:creationId xmlns:p14="http://schemas.microsoft.com/office/powerpoint/2010/main" val="2147069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014046" y="2995792"/>
            <a:ext cx="10163908" cy="2859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altLang="ru-RU" sz="3200" b="1" dirty="0" smtClean="0">
                <a:solidFill>
                  <a:srgbClr val="002060"/>
                </a:solidFill>
              </a:rPr>
              <a:t>У </a:t>
            </a:r>
            <a:r>
              <a:rPr lang="ru-RU" altLang="ru-RU" sz="3200" b="1" dirty="0">
                <a:solidFill>
                  <a:srgbClr val="002060"/>
                </a:solidFill>
              </a:rPr>
              <a:t>каждого из нас есть своя малая </a:t>
            </a:r>
            <a:r>
              <a:rPr lang="ru-RU" altLang="ru-RU" sz="3200" b="1" dirty="0" smtClean="0">
                <a:solidFill>
                  <a:srgbClr val="002060"/>
                </a:solidFill>
              </a:rPr>
              <a:t>родина </a:t>
            </a:r>
            <a:r>
              <a:rPr lang="ru-RU" altLang="ru-RU" sz="3200" b="1" dirty="0">
                <a:solidFill>
                  <a:srgbClr val="002060"/>
                </a:solidFill>
              </a:rPr>
              <a:t>– тот уголок, где вы родились, где живут ваши родители и друзья, где находится ваш родной дом. Для кого-то малая </a:t>
            </a:r>
            <a:r>
              <a:rPr lang="ru-RU" altLang="ru-RU" sz="3200" b="1" dirty="0" smtClean="0">
                <a:solidFill>
                  <a:srgbClr val="002060"/>
                </a:solidFill>
              </a:rPr>
              <a:t>родина </a:t>
            </a:r>
            <a:r>
              <a:rPr lang="ru-RU" altLang="ru-RU" sz="3200" b="1" dirty="0">
                <a:solidFill>
                  <a:srgbClr val="002060"/>
                </a:solidFill>
              </a:rPr>
              <a:t>– родной город. Для кого-то – небольшая деревушка. Для кого-то малая </a:t>
            </a:r>
            <a:r>
              <a:rPr lang="ru-RU" altLang="ru-RU" sz="3200" b="1" dirty="0" smtClean="0">
                <a:solidFill>
                  <a:srgbClr val="002060"/>
                </a:solidFill>
              </a:rPr>
              <a:t>родина </a:t>
            </a:r>
            <a:r>
              <a:rPr lang="ru-RU" altLang="ru-RU" sz="3200" b="1" dirty="0">
                <a:solidFill>
                  <a:srgbClr val="002060"/>
                </a:solidFill>
              </a:rPr>
              <a:t>- это село. Словом, малая </a:t>
            </a:r>
            <a:r>
              <a:rPr lang="ru-RU" altLang="ru-RU" sz="3200" b="1" dirty="0" smtClean="0">
                <a:solidFill>
                  <a:srgbClr val="002060"/>
                </a:solidFill>
              </a:rPr>
              <a:t>родина </a:t>
            </a:r>
            <a:r>
              <a:rPr lang="ru-RU" altLang="ru-RU" sz="3200" b="1" dirty="0">
                <a:solidFill>
                  <a:srgbClr val="002060"/>
                </a:solidFill>
              </a:rPr>
              <a:t>у каждого своя!</a:t>
            </a:r>
          </a:p>
          <a:p>
            <a:pPr algn="ctr">
              <a:lnSpc>
                <a:spcPct val="80000"/>
              </a:lnSpc>
            </a:pPr>
            <a:r>
              <a:rPr lang="ru-RU" altLang="ru-RU" sz="3200" b="1" dirty="0" smtClean="0">
                <a:solidFill>
                  <a:srgbClr val="002060"/>
                </a:solidFill>
              </a:rPr>
              <a:t>Моя малая </a:t>
            </a:r>
            <a:r>
              <a:rPr lang="ru-RU" altLang="ru-RU" sz="3200" b="1" dirty="0">
                <a:solidFill>
                  <a:srgbClr val="002060"/>
                </a:solidFill>
              </a:rPr>
              <a:t>Родина – это наш </a:t>
            </a:r>
            <a:r>
              <a:rPr lang="ru-RU" altLang="ru-RU" sz="3200" b="1" dirty="0" smtClean="0">
                <a:solidFill>
                  <a:srgbClr val="002060"/>
                </a:solidFill>
              </a:rPr>
              <a:t>город Остров.</a:t>
            </a:r>
            <a:endParaRPr lang="ru-RU" altLang="ru-RU" sz="3200" b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16823" y="896815"/>
            <a:ext cx="638027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</a:rPr>
              <a:t>МОЯ  МАЛАЯ  РОДИНА</a:t>
            </a:r>
            <a:endParaRPr lang="ru-RU" sz="4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6493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2515" y="1122362"/>
            <a:ext cx="9885485" cy="5445491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002060"/>
                </a:solidFill>
              </a:rPr>
              <a:t>Город </a:t>
            </a:r>
            <a:r>
              <a:rPr lang="ru-RU" b="1" i="1" dirty="0">
                <a:solidFill>
                  <a:srgbClr val="002060"/>
                </a:solidFill>
              </a:rPr>
              <a:t>Остров – город с древней историей, первое летописное упоминание о нём относится </a:t>
            </a:r>
            <a:r>
              <a:rPr lang="ru-RU" b="1" i="1" dirty="0" smtClean="0">
                <a:solidFill>
                  <a:srgbClr val="002060"/>
                </a:solidFill>
              </a:rPr>
              <a:t/>
            </a:r>
            <a:br>
              <a:rPr lang="ru-RU" b="1" i="1" dirty="0" smtClean="0">
                <a:solidFill>
                  <a:srgbClr val="002060"/>
                </a:solidFill>
              </a:rPr>
            </a:br>
            <a:r>
              <a:rPr lang="ru-RU" b="1" i="1" dirty="0" smtClean="0">
                <a:solidFill>
                  <a:srgbClr val="002060"/>
                </a:solidFill>
              </a:rPr>
              <a:t>к </a:t>
            </a:r>
            <a:r>
              <a:rPr lang="ru-RU" b="1" i="1" dirty="0">
                <a:solidFill>
                  <a:srgbClr val="002060"/>
                </a:solidFill>
              </a:rPr>
              <a:t>1341 году. История города запечатлена в памятниках.</a:t>
            </a:r>
            <a:br>
              <a:rPr lang="ru-RU" b="1" i="1" dirty="0">
                <a:solidFill>
                  <a:srgbClr val="002060"/>
                </a:solidFill>
              </a:rPr>
            </a:br>
            <a:endParaRPr lang="ru-RU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7146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501162" y="4242126"/>
            <a:ext cx="11465169" cy="23974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Восстановленный фрагмент Островской крепости, которая начала разрушаться ещё в 17 веке.</a:t>
            </a:r>
            <a:r>
              <a:rPr lang="ru-RU" sz="2800" b="1" dirty="0" smtClean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ru-RU" sz="2800" b="1" dirty="0" smtClean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Клумба-макет высотой в один метр и размером 3х6 метров полностью повторяет контуры крепостных стен. Ее соорудили из булыжного камня и плитняка.</a:t>
            </a:r>
            <a:endParaRPr lang="ru-RU" sz="28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8914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5143500" y="0"/>
            <a:ext cx="687558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Единственные цепные мосты в России, сооруженные в XIX веке и действующие до сих пор. Построены в 1853 году, архитектор  М.Я. Краснопольский.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2951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35269" y="5576473"/>
            <a:ext cx="1148275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Спасо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-Казанский Симанский монастырь. Открыт в 1897 году. Заново восстановлен в 2010 году.</a:t>
            </a:r>
            <a:r>
              <a:rPr lang="ru-RU" sz="3200" b="1" dirty="0" smtClean="0">
                <a:solidFill>
                  <a:srgbClr val="FF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12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5508"/>
            <a:ext cx="12192000" cy="705143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406768" y="5780782"/>
            <a:ext cx="1035733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Церковь Николая Чудотворца (1542) в крепости </a:t>
            </a:r>
            <a:endParaRPr lang="ru-RU" sz="3200" b="1" dirty="0" smtClean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 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островке, омывается рекой Великой.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2036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0758" y="1412509"/>
            <a:ext cx="11790484" cy="5445491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002060"/>
                </a:solidFill>
              </a:rPr>
              <a:t>Город </a:t>
            </a:r>
            <a:r>
              <a:rPr lang="ru-RU" b="1" i="1" dirty="0">
                <a:solidFill>
                  <a:srgbClr val="002060"/>
                </a:solidFill>
              </a:rPr>
              <a:t>Остров всегда стоял на страже Отечества, его жители в любое время проявляли мужество и героизм. Поэтому я хочу рассказать вам </a:t>
            </a:r>
            <a:r>
              <a:rPr lang="ru-RU" b="1" i="1" dirty="0" smtClean="0">
                <a:solidFill>
                  <a:srgbClr val="002060"/>
                </a:solidFill>
              </a:rPr>
              <a:t/>
            </a:r>
            <a:br>
              <a:rPr lang="ru-RU" b="1" i="1" dirty="0" smtClean="0">
                <a:solidFill>
                  <a:srgbClr val="002060"/>
                </a:solidFill>
              </a:rPr>
            </a:br>
            <a:r>
              <a:rPr lang="ru-RU" b="1" i="1" dirty="0" smtClean="0">
                <a:solidFill>
                  <a:srgbClr val="002060"/>
                </a:solidFill>
              </a:rPr>
              <a:t>о </a:t>
            </a:r>
            <a:r>
              <a:rPr lang="ru-RU" b="1" i="1" dirty="0">
                <a:solidFill>
                  <a:srgbClr val="002060"/>
                </a:solidFill>
              </a:rPr>
              <a:t>местах, связанных </a:t>
            </a:r>
            <a:r>
              <a:rPr lang="ru-RU" b="1" i="1" dirty="0" smtClean="0">
                <a:solidFill>
                  <a:srgbClr val="002060"/>
                </a:solidFill>
              </a:rPr>
              <a:t/>
            </a:r>
            <a:br>
              <a:rPr lang="ru-RU" b="1" i="1" dirty="0" smtClean="0">
                <a:solidFill>
                  <a:srgbClr val="002060"/>
                </a:solidFill>
              </a:rPr>
            </a:br>
            <a:r>
              <a:rPr lang="ru-RU" b="1" i="1" dirty="0" smtClean="0">
                <a:solidFill>
                  <a:srgbClr val="002060"/>
                </a:solidFill>
              </a:rPr>
              <a:t>с  </a:t>
            </a:r>
            <a:r>
              <a:rPr lang="ru-RU" b="1" i="1" dirty="0">
                <a:solidFill>
                  <a:srgbClr val="002060"/>
                </a:solidFill>
              </a:rPr>
              <a:t>патриотическими событиями.</a:t>
            </a:r>
            <a:br>
              <a:rPr lang="ru-RU" b="1" i="1" dirty="0">
                <a:solidFill>
                  <a:srgbClr val="002060"/>
                </a:solidFill>
              </a:rPr>
            </a:br>
            <a:endParaRPr lang="ru-RU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061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298</Words>
  <Application>Microsoft Office PowerPoint</Application>
  <PresentationFormat>Широкоэкранный</PresentationFormat>
  <Paragraphs>32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Verdana</vt:lpstr>
      <vt:lpstr>Тема Office</vt:lpstr>
      <vt:lpstr>МОЯ МАЛАЯ РОДИНА</vt:lpstr>
      <vt:lpstr>О РОДИНЕ…</vt:lpstr>
      <vt:lpstr>Презентация PowerPoint</vt:lpstr>
      <vt:lpstr>Город Остров – город с древней историей, первое летописное упоминание о нём относится  к 1341 году. История города запечатлена в памятниках. </vt:lpstr>
      <vt:lpstr>Презентация PowerPoint</vt:lpstr>
      <vt:lpstr>Презентация PowerPoint</vt:lpstr>
      <vt:lpstr>Презентация PowerPoint</vt:lpstr>
      <vt:lpstr>Презентация PowerPoint</vt:lpstr>
      <vt:lpstr>Город Остров всегда стоял на страже Отечества, его жители в любое время проявляли мужество и героизм. Поэтому я хочу рассказать вам  о местах, связанных  с  патриотическими событиями. </vt:lpstr>
      <vt:lpstr>Презентация PowerPoint</vt:lpstr>
      <vt:lpstr>Презентация PowerPoint</vt:lpstr>
      <vt:lpstr>Презентация PowerPoint</vt:lpstr>
      <vt:lpstr>Презентация PowerPoint</vt:lpstr>
      <vt:lpstr> Люблю тебя, мой отчий край родной, Берёзок перелески негустые, Речушку, что бежит там под горой, И журавлей, летящих вновь в Россию! Люблю я всё: и реки, и поля, И травы эти, и леса густые! Ведь это ты, моя Земля! Кусочек дорогой моей России! Л. Ежель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МОЯ – МАЛАЯ РОДИНА</dc:title>
  <dc:creator>Lenovo</dc:creator>
  <cp:lastModifiedBy>Lenovo</cp:lastModifiedBy>
  <cp:revision>16</cp:revision>
  <dcterms:created xsi:type="dcterms:W3CDTF">2022-04-29T15:48:19Z</dcterms:created>
  <dcterms:modified xsi:type="dcterms:W3CDTF">2022-10-30T16:30:58Z</dcterms:modified>
</cp:coreProperties>
</file>