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D05F61-D7FD-4DA7-84D0-C9E2CFA390D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A8CEA-8195-46D1-8585-816F4E8F76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78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9A8CEA-8195-46D1-8585-816F4E8F76B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2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3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21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9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164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37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455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0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12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5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9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9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0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90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03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88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E5F2A-4870-47BA-ACE0-88ED7D4ED3BF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2579101-1083-417B-8FB6-0156ECA8E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38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91251" y="4050833"/>
            <a:ext cx="4682752" cy="1096899"/>
          </a:xfrm>
        </p:spPr>
        <p:txBody>
          <a:bodyPr/>
          <a:lstStyle/>
          <a:p>
            <a:r>
              <a:rPr lang="ru-RU" smtClean="0"/>
              <a:t>Подготовил ученик </a:t>
            </a:r>
            <a:r>
              <a:rPr lang="ru-RU" dirty="0"/>
              <a:t>7</a:t>
            </a:r>
            <a:r>
              <a:rPr lang="ru-RU" smtClean="0"/>
              <a:t> </a:t>
            </a:r>
            <a:r>
              <a:rPr lang="ru-RU" dirty="0" smtClean="0"/>
              <a:t>класса МОУ СОШ№4 </a:t>
            </a:r>
            <a:r>
              <a:rPr lang="ru-RU" dirty="0" err="1" smtClean="0"/>
              <a:t>с.Новая</a:t>
            </a:r>
            <a:r>
              <a:rPr lang="ru-RU" dirty="0" smtClean="0"/>
              <a:t> Жизнь Лесик Александр</a:t>
            </a:r>
          </a:p>
          <a:p>
            <a:r>
              <a:rPr lang="ru-RU" dirty="0" smtClean="0"/>
              <a:t>Руководитель: Фатьянова О.Ж.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Животные Красной книги Ставропольского края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681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Беречь нужно не только редких животных. Но и тех , которых еще много, которые не внесены пока в Красную книгу. Это хорошо известные нам белка и еж, синица и дятел, лягушка и жаба, разные насекомые и многие другие животные… Их жизнь часто зависит от нас, от нашего поведения в природе.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489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Красная книга Ставропольского края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209" y="1930400"/>
            <a:ext cx="6061602" cy="444152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dirty="0" smtClean="0"/>
              <a:t>	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</a:rPr>
              <a:t>Ставропольский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</a:rPr>
              <a:t>край славится своей поистине уникальной природой. На его территории можно найти минеральные источники, красивые озера и горы. Красная книга Ставропольского края защищает все богатства этой земли от истощения.  На сегодняшний день в ней насчитывают около 203 видов растений, 5 видов грибов и 163 видов животных. На рассмотрении находится еще 27 видов растений и 23 вида животных. Хозяйственная деятельность человека оказывает влияние на естественный ареал многих животных и растений, что приводит к их последующей гибели. Красная книга Ставропольского края учреждена 13 апреля 2000 г.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932" y="1768264"/>
            <a:ext cx="3529890" cy="47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9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4800" y="0"/>
            <a:ext cx="8596668" cy="641684"/>
          </a:xfrm>
        </p:spPr>
        <p:txBody>
          <a:bodyPr/>
          <a:lstStyle/>
          <a:p>
            <a:pPr algn="ctr"/>
            <a:r>
              <a:rPr lang="ru-RU" dirty="0" smtClean="0"/>
              <a:t>Редкие насекомоядные животные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38262" y="3646228"/>
            <a:ext cx="5640404" cy="66323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Ушастый ёж: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Знаменитый ушастый еж топчет земли Ставропольского края со дня существования всего своего рода. Встретить его можно не в лесах, а преимущественно на степных и полупустынных пастбищах. Ежи относятся к классу насекомоядных животных. Значит питаются муравьями, жуками, червяками. Ушастые ежи – это животные Ставропольского края, которые приспособились переносить высокие температуры данного климатического пояса.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420051" y="3646228"/>
            <a:ext cx="5640404" cy="31128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Кавказская европейская норка: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зверек с короткими лапами, гибким вытянутым телом и сравнительно коротким непушистым хвостом. Спорадично распространена на Северном Кавказе. В крае единичные встречи зафиксированы в бассейне р. Егорлык, на Красном водохранилище, а также на р. Золка в пределах Кировского района и р. Куме. Норы устраивает у воды. При этом роет их сама или использует старые норы водяных полевок, а также естественные трещины и дупла упавших на берег деревьев.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63" y="693820"/>
            <a:ext cx="4426401" cy="29524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17" y="693820"/>
            <a:ext cx="4426401" cy="29524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96539" y="725995"/>
            <a:ext cx="181459" cy="6132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5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0728" y="0"/>
            <a:ext cx="8596668" cy="737086"/>
          </a:xfrm>
        </p:spPr>
        <p:txBody>
          <a:bodyPr/>
          <a:lstStyle/>
          <a:p>
            <a:pPr algn="ctr"/>
            <a:r>
              <a:rPr lang="ru-RU" dirty="0" smtClean="0"/>
              <a:t>Редкие насекомоядные животные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21381" y="3693974"/>
            <a:ext cx="5621154" cy="3880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хорь: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Мелкий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зверек, по внешнему облику сходен с черным хорем. В начале ХХ века встречался на Ставрополье повсеместно. Потом его численность стала сокращаться. В настоящее время степной хорь наиболее обычен 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приманычских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степях. Обитает в открытых пространствах. Поселяется в норах сусликов, тушканчиков, хомяков и других грызунов. Питается исключительно животной пищей. Поймав жертву, разрывает ей шкурку на груди и брюхе и выедает внутренние органы (кроме кишечника).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10965" y="3675866"/>
            <a:ext cx="5678351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суслик: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Мелкий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суслик с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вальковатым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телом и относительно коротким хвостом. Длина тела 25-30 см, хвоста – 5-7 см. Окраска спины бледная, палево-серая с неясными более светлыми крапинами. Хвост насыщенно охристый обычно без черной каймы. Голова однотонная сероватая. Ушные раковины редуцированы и имеют вид кожного валика вокруг слухового прохода. Подошвы задних лап голые. Мех на брюхе редкий, прилегающий. Имеются защечные мешки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численность суслика сильно сократилась из-за распашки целинных степей. Разрозненные малочисленные колонии еще сохранились на целинных участках восточного Ставрополья.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5" y="737086"/>
            <a:ext cx="4436086" cy="2938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499" y="737086"/>
            <a:ext cx="4425685" cy="29531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254" y="737086"/>
            <a:ext cx="188992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50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33103" y="0"/>
            <a:ext cx="8596668" cy="5197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Редкие грызуны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3679872"/>
            <a:ext cx="5856426" cy="38807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Тушканчик: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Тушканчики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красивые и шустрые зверьки обитающие на территории нашего края. Ведут активный образ жизни, питаются различными корнеплодами, травы, не гнушаются есть яйца и насекомых, если зазевается птичка, она тоже станет предметом нападения со стороны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тушканчика. Не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вероятно, но эти попрыгунчики могут бежать со скоростью до 50 км в час , а если напугать то и больше. Передвижение довольно забавное, как у кенгуру, отталкиваясь сильными задними лапками, совершают большой прыжок.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335574" y="3679871"/>
            <a:ext cx="5725492" cy="38807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Степная пеструшка: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Мелкий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зверек с несколько вытянутым телом и коротким хвостом. Небольшие изолированные колонии обнаружены 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Ипатовском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Грачевском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Петровском,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Благодарненском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Туркменском,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Арзгирском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Левокумском районах. Населяет целинные участки: злаково-разнотравные, злаковые и злаково-полынные степи. Предпочитает понижения рельефа, речные долины и озерные котловины. Питается растениями. Культурные посевы не трогает. Устраивает сложные норы. Часто использует норы других грызунов и глубокие трещины в почве.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38" y="620953"/>
            <a:ext cx="4275114" cy="2957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856" y="620953"/>
            <a:ext cx="4275114" cy="29577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539" y="576284"/>
            <a:ext cx="193957" cy="62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5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292" y="-19596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/>
              <a:t>Редкие птицы </a:t>
            </a:r>
            <a:r>
              <a:rPr lang="ru-RU" dirty="0" smtClean="0"/>
              <a:t>Ставропольского края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0" y="3798520"/>
            <a:ext cx="5890661" cy="3880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Розовый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пеликан: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Розовый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пеликан – крупный представитель семейства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Пеликановых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Относится к домену Эукариотов, типу Хордовых, отряду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Пеликанообразных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Образует собственный вид. В семействе, по размерам занимает вторую строчку после кудрявого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пеликана. Имя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 птица обрела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преобладанию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розового оттенка в оперении. Причем яркость окраса на разных частях тела различна. В спокойном состоянии, птица кажется полностью розовой. В полете же обнажает черные маховые перья, что смотрится довольно эффектно.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86129" y="3721517"/>
            <a:ext cx="5883951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Савка: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Савка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коренастая утка средних размеров. Длина ее тела колеблется от 43 до 48 см, вес от 500 до 900 граммов. Окраска самца в брачном наряде очень характерна: белая голова с небольшой чёрной «шапочкой», голубой, «вздутый» у основания клюв, окраска тела состоит из сочетания тёмно-рыжего, бурого, коричневого и охристого цветов с мелким тёмным крапом в виде бесформенной сыпи или струйчатого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рисунка.Предположительно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гнездящийся, пролетный вид края. Очень редко отмечается на водоемах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Кумо-Манычской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36" y="724694"/>
            <a:ext cx="4440716" cy="2938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583" y="724695"/>
            <a:ext cx="4439950" cy="2938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80" y="724694"/>
            <a:ext cx="190549" cy="613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2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7665" y="-50800"/>
            <a:ext cx="8596668" cy="1320800"/>
          </a:xfrm>
        </p:spPr>
        <p:txBody>
          <a:bodyPr/>
          <a:lstStyle/>
          <a:p>
            <a:r>
              <a:rPr lang="ru-RU" dirty="0"/>
              <a:t>Редкие птицы Ставропольского края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6027" y="3851913"/>
            <a:ext cx="5678906" cy="3880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Сапсан: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Крупный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 (больше вороны) с длинными острыми крыльями. Длина тела 40 см. Окраска контрастная; темный верх и светлый (белый или охристый) поперечно-полосатый низ. Обитатель открытых пространств, чередующихся с горными лесами и скалами. Летом отмечался в лесу у г. Ставрополя, в пос. Красный Октябрь Буденновского района и в Андроповском районе. Осенью и зимой этого сокола неоднократно встречали в предгорных и степных районах Ставрополья.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320588" y="3851912"/>
            <a:ext cx="5710991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Филин:</a:t>
            </a: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Самая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крупная сова. Длина тела 65 см. На голове характерные «уши». Окраска оперения варьирует у разных подвидов от очень темной коричневато-рыжеватой (преимущественно у птиц, обитающих в лесных местообитаниях) до светло-охристой (у птиц степных районов). У всех филинов заметны черные продольные пестрины-полосы, более разреженные на брюхе. Бока и брюшко пересечены также более мелкими поперечными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пестринами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Спорадично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встречается во всех районах края.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15" y="935683"/>
            <a:ext cx="4438317" cy="2907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866" y="935683"/>
            <a:ext cx="4438317" cy="2916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986" y="935683"/>
            <a:ext cx="183995" cy="59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6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70867" y="-41791"/>
            <a:ext cx="8596668" cy="1320800"/>
          </a:xfrm>
        </p:spPr>
        <p:txBody>
          <a:bodyPr/>
          <a:lstStyle/>
          <a:p>
            <a:r>
              <a:rPr lang="ru-RU" dirty="0" smtClean="0"/>
              <a:t>Редкие земноводные Ставропольского края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2280" y="3695537"/>
            <a:ext cx="5592218" cy="38807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Кавказская жаба: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крупное земноводное России: длина тела жаб с территории края до 13 см. Самцы значительно меньше самок. На Северном Кавказе достоверно обнаружен в Краснодарском и Ставропольском краях, Адыгее и Карачаево-Черкесии. Выделяют до 4 подвидов. В регионе обнаружен в пойменных лесах р. Кубань, на горе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Стрижамент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 примыкающих к ней населенных пунктах. Необходимы дополнительные исследования попытки акклиматизации вида в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г. Ставрополя в 1970-х гг.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433904" y="3710257"/>
            <a:ext cx="5597675" cy="3880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квакша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бесхвостая амфибия: средняя длина тела особей с территории края около 4 см. На Северном Кавказе встречается во всех субъектах Северо-Кавказского федерального округа, в Краснодарском крае и Адыгее. На территории края обитает в районе КМВ, в лесах, прилегающих к г. Ставрополю, на горе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Стрижамент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хребте Недреманный, в Куницкой лесной даче, в верховьях р.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Томузловка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лесном массиве у с. Московского и пос. Рыздвяного, в с. Донском, с. Новоселицком, г. Светлограде.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84" y="616932"/>
            <a:ext cx="4430061" cy="292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57" y="616932"/>
            <a:ext cx="4430061" cy="2929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95" y="616932"/>
            <a:ext cx="195354" cy="63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9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27" y="558265"/>
            <a:ext cx="4414743" cy="294579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43276" y="0"/>
            <a:ext cx="9610886" cy="5582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Редкие млекопитающие Ставропольского края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37582" y="3580598"/>
            <a:ext cx="5929163" cy="302129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Кавказская лесная кошка: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величины кот, очень похожий на домашнюю кошку, но несколько крупнее и плотнее. Длина тела 52 - 75 см, хвоста – 27 - 34 см. Мех густой и пушистый.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ржаво-серая с желтоватым оттенком. Грудь и брюхо </a:t>
            </a:r>
            <a:r>
              <a:rPr lang="ru-RU" sz="6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сероваторыжие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ХХ века лесная кошка нередко встречалась во всех лесах, окружающих г. Ставрополь, в районе Кавказских Минеральных Вод. В середине ХХ века была довольно многочисленной в лесу на г. </a:t>
            </a:r>
            <a:r>
              <a:rPr lang="ru-RU" sz="6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Стрижамент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Затем численность вида стала сокращаться. В настоящее время он обитает в лесу у станицы </a:t>
            </a:r>
            <a:r>
              <a:rPr lang="ru-RU" sz="6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Темнолесской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отмечался в Татарском и Русском лесных массивах, а также на Новотроицком водохранилище. </a:t>
            </a: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Ставрополье насчитывается около 75 особей.</a:t>
            </a:r>
          </a:p>
          <a:p>
            <a:pPr marL="0" indent="0" algn="ctr">
              <a:buNone/>
            </a:pP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400800" y="3580598"/>
            <a:ext cx="5650029" cy="388077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Гигантский слепыш: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6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Крупный 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слепыш. Длина тела до 350 мм. Окраска верха светлая, охристо-бурая. От обыкновенного слепыша отличается более крупными размерами и светлой окраской. Эндемик северо-восточного </a:t>
            </a:r>
            <a:r>
              <a:rPr lang="ru-RU" sz="6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Предкавказья</a:t>
            </a:r>
            <a:r>
              <a:rPr lang="ru-RU" sz="6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крае известен из окрестностей пос. Ачикулак и пос. Южанин. Раньше был распространен гораздо шире на запад, поскольку известно, что в конце XVII века в окрестностях г. Георгиевска гигантского слепыша находил П.С. Паллас.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388" y="558265"/>
            <a:ext cx="4455085" cy="30223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228" y="529804"/>
            <a:ext cx="195089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212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256</TotalTime>
  <Words>316</Words>
  <Application>Microsoft Office PowerPoint</Application>
  <PresentationFormat>Широкоэкранный</PresentationFormat>
  <Paragraphs>43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Wingdings 3</vt:lpstr>
      <vt:lpstr>Грань</vt:lpstr>
      <vt:lpstr>Животные Красной книги Ставропольского края</vt:lpstr>
      <vt:lpstr>Красная книга Ставропольского края</vt:lpstr>
      <vt:lpstr>Редкие насекомоядные животные</vt:lpstr>
      <vt:lpstr>Редкие насекомоядные животные</vt:lpstr>
      <vt:lpstr>Редкие грызуны</vt:lpstr>
      <vt:lpstr>Редкие птицы Ставропольского края</vt:lpstr>
      <vt:lpstr>Редкие птицы Ставропольского края</vt:lpstr>
      <vt:lpstr>Редкие земноводные Ставропольского края</vt:lpstr>
      <vt:lpstr>Редкие млекопитающие Ставропольского края </vt:lpstr>
      <vt:lpstr>Беречь нужно не только редких животных. Но и тех , которых еще много, которые не внесены пока в Красную книгу. Это хорошо известные нам белка и еж, синица и дятел, лягушка и жаба, разные насекомые и многие другие животные… Их жизнь часто зависит от нас, от нашего поведения в природе.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23</cp:revision>
  <dcterms:created xsi:type="dcterms:W3CDTF">2022-01-07T16:07:27Z</dcterms:created>
  <dcterms:modified xsi:type="dcterms:W3CDTF">2023-03-01T01:53:14Z</dcterms:modified>
</cp:coreProperties>
</file>