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обращения с опасными веществами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презентация к сказке\620x463_1_fdb3ce9c1c1445f095ab60d81ebe2cd9@800x598_0x59f91261_1418902307138623583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0496" cy="47274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</a:t>
            </a:r>
            <a:r>
              <a:rPr lang="ru-RU" dirty="0" smtClean="0"/>
              <a:t>забывайте смывать макияж</a:t>
            </a:r>
            <a:br>
              <a:rPr lang="ru-RU" dirty="0" smtClean="0"/>
            </a:br>
            <a:r>
              <a:rPr lang="ru-RU" dirty="0" smtClean="0"/>
              <a:t>Соблюдайте </a:t>
            </a:r>
            <a:r>
              <a:rPr lang="ru-RU" dirty="0" smtClean="0"/>
              <a:t>сроки годности!</a:t>
            </a:r>
            <a:endParaRPr lang="ru-RU" dirty="0"/>
          </a:p>
        </p:txBody>
      </p:sp>
      <p:pic>
        <p:nvPicPr>
          <p:cNvPr id="9219" name="Picture 3" descr="C:\Users\Татьяна\Desktop\презентация к сказке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492896"/>
            <a:ext cx="6096000" cy="4171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Будьте здоровы!</a:t>
            </a:r>
            <a:endParaRPr lang="ru-RU" sz="9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презентация к сказке\Pravila-hraneniya-bytovoj-him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Храните бытовую химию в сухом, темном месте в плотно закрытой упаковке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презентация к сказке\1376387177_12715712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395685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Выбрасывайте пустые емкости сразу, не держите их подолгу в мусорном ведре</a:t>
            </a:r>
            <a:endParaRPr lang="ru-RU" dirty="0"/>
          </a:p>
        </p:txBody>
      </p:sp>
      <p:pic>
        <p:nvPicPr>
          <p:cNvPr id="2051" name="Picture 3" descr="C:\Users\Татьяна\Desktop\презентация к сказке\full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5364088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презентация к сказке\1513084615218_bullet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468086" cy="2520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Применяйте безопасные электронные и инфракрасные термометры</a:t>
            </a:r>
            <a:endParaRPr lang="ru-RU" dirty="0"/>
          </a:p>
        </p:txBody>
      </p:sp>
      <p:pic>
        <p:nvPicPr>
          <p:cNvPr id="3075" name="Picture 3" descr="C:\Users\Татьяна\Desktop\презентация к сказке\znakcom-258421-302x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236590" cy="4744591"/>
          </a:xfrm>
          <a:prstGeom prst="rect">
            <a:avLst/>
          </a:prstGeom>
          <a:noFill/>
        </p:spPr>
      </p:pic>
      <p:pic>
        <p:nvPicPr>
          <p:cNvPr id="3076" name="Picture 4" descr="C:\Users\Татьяна\Desktop\презентация к сказке\hoco-yq6-infrared-thermometer-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4248472" cy="47426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презентация к сказке\post________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80910"/>
            <a:ext cx="8229600" cy="43264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Размещайте домашнюю аптечку на полке повыше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презентация к сказке\a7886_64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827381" cy="44371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Используйте готовые заводские контейнеры. Следуйте предписаниям врача</a:t>
            </a:r>
            <a:endParaRPr lang="ru-RU" dirty="0"/>
          </a:p>
        </p:txBody>
      </p:sp>
      <p:pic>
        <p:nvPicPr>
          <p:cNvPr id="5123" name="Picture 3" descr="C:\Users\Татьяна\Desktop\презентация к сказке\rec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4562872" cy="3809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презентация к сказке\Hair-Spray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672408" cy="3672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Храните лак для волос в ванной комнате – влага им не страшна</a:t>
            </a:r>
            <a:endParaRPr lang="ru-RU" dirty="0"/>
          </a:p>
        </p:txBody>
      </p:sp>
      <p:pic>
        <p:nvPicPr>
          <p:cNvPr id="6147" name="Picture 3" descr="C:\Users\Татьяна\Desktop\презентация к сказке\hairspray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70968"/>
            <a:ext cx="3663702" cy="5487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помните о сроке годности!</a:t>
            </a:r>
            <a:endParaRPr lang="ru-RU" dirty="0"/>
          </a:p>
        </p:txBody>
      </p:sp>
      <p:pic>
        <p:nvPicPr>
          <p:cNvPr id="8194" name="Picture 2" descr="C:\Users\Татьяна\Desktop\презентация к сказке\shutterstock_339161135-1300x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6123"/>
            <a:ext cx="8964488" cy="56318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презентация к сказке\c1b0f4cd5324a3f1b16bc59410d76a7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 забывайте мыть голову после применения лака для волос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83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Правила обращения с опасными веществами </vt:lpstr>
      <vt:lpstr>Храните бытовую химию в сухом, темном месте в плотно закрытой упаковке</vt:lpstr>
      <vt:lpstr>Выбрасывайте пустые емкости сразу, не держите их подолгу в мусорном ведре</vt:lpstr>
      <vt:lpstr>Применяйте безопасные электронные и инфракрасные термометры</vt:lpstr>
      <vt:lpstr>Размещайте домашнюю аптечку на полке повыше</vt:lpstr>
      <vt:lpstr>Используйте готовые заводские контейнеры. Следуйте предписаниям врача</vt:lpstr>
      <vt:lpstr>Храните лак для волос в ванной комнате – влага им не страшна</vt:lpstr>
      <vt:lpstr>Но помните о сроке годности!</vt:lpstr>
      <vt:lpstr>Не забывайте мыть голову после применения лака для волос</vt:lpstr>
      <vt:lpstr>Не забывайте смывать макияж Соблюдайте сроки годности!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обращения с опасными веществами</dc:title>
  <dc:creator>Татьяна</dc:creator>
  <cp:lastModifiedBy>Татьяна</cp:lastModifiedBy>
  <cp:revision>3</cp:revision>
  <dcterms:created xsi:type="dcterms:W3CDTF">2020-10-23T08:07:14Z</dcterms:created>
  <dcterms:modified xsi:type="dcterms:W3CDTF">2020-10-23T08:36:32Z</dcterms:modified>
</cp:coreProperties>
</file>