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62" r:id="rId4"/>
    <p:sldId id="263" r:id="rId5"/>
    <p:sldId id="264" r:id="rId6"/>
    <p:sldId id="261" r:id="rId7"/>
    <p:sldId id="265" r:id="rId8"/>
    <p:sldId id="266" r:id="rId9"/>
    <p:sldId id="267" r:id="rId10"/>
    <p:sldId id="268" r:id="rId11"/>
    <p:sldId id="269" r:id="rId12"/>
    <p:sldId id="270" r:id="rId13"/>
    <p:sldId id="26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88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2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25D8F-61EF-4692-996F-987F7EE8591C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283A866F-E3DF-4D43-A32B-FAB847A51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38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25D8F-61EF-4692-996F-987F7EE8591C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283A866F-E3DF-4D43-A32B-FAB847A51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438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25D8F-61EF-4692-996F-987F7EE8591C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283A866F-E3DF-4D43-A32B-FAB847A51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894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25D8F-61EF-4692-996F-987F7EE8591C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283A866F-E3DF-4D43-A32B-FAB847A519C4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224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25D8F-61EF-4692-996F-987F7EE8591C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283A866F-E3DF-4D43-A32B-FAB847A51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214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25D8F-61EF-4692-996F-987F7EE8591C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A866F-E3DF-4D43-A32B-FAB847A51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425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25D8F-61EF-4692-996F-987F7EE8591C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A866F-E3DF-4D43-A32B-FAB847A51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27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25D8F-61EF-4692-996F-987F7EE8591C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A866F-E3DF-4D43-A32B-FAB847A51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382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D0925D8F-61EF-4692-996F-987F7EE8591C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283A866F-E3DF-4D43-A32B-FAB847A51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35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25D8F-61EF-4692-996F-987F7EE8591C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A866F-E3DF-4D43-A32B-FAB847A51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155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25D8F-61EF-4692-996F-987F7EE8591C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283A866F-E3DF-4D43-A32B-FAB847A51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921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25D8F-61EF-4692-996F-987F7EE8591C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A866F-E3DF-4D43-A32B-FAB847A51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64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25D8F-61EF-4692-996F-987F7EE8591C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A866F-E3DF-4D43-A32B-FAB847A51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894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25D8F-61EF-4692-996F-987F7EE8591C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A866F-E3DF-4D43-A32B-FAB847A51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735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25D8F-61EF-4692-996F-987F7EE8591C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A866F-E3DF-4D43-A32B-FAB847A51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819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25D8F-61EF-4692-996F-987F7EE8591C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A866F-E3DF-4D43-A32B-FAB847A51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453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25D8F-61EF-4692-996F-987F7EE8591C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A866F-E3DF-4D43-A32B-FAB847A51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875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25D8F-61EF-4692-996F-987F7EE8591C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A866F-E3DF-4D43-A32B-FAB847A51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521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История моего путешествия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7560" y="4394039"/>
            <a:ext cx="4892040" cy="2296321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Выполнил:</a:t>
            </a:r>
          </a:p>
          <a:p>
            <a:pPr algn="ctr"/>
            <a:r>
              <a:rPr lang="ru-RU" sz="2400" dirty="0" err="1" smtClean="0"/>
              <a:t>Азаматов</a:t>
            </a:r>
            <a:r>
              <a:rPr lang="ru-RU" sz="2400" dirty="0" smtClean="0"/>
              <a:t> Максим</a:t>
            </a:r>
          </a:p>
          <a:p>
            <a:pPr algn="ctr"/>
            <a:r>
              <a:rPr lang="ru-RU" sz="2400" dirty="0" smtClean="0"/>
              <a:t>Объединение «Юный натуралист»</a:t>
            </a:r>
          </a:p>
          <a:p>
            <a:pPr algn="ctr"/>
            <a:r>
              <a:rPr lang="ru-RU" sz="2400" dirty="0" smtClean="0"/>
              <a:t>    Руководитель </a:t>
            </a:r>
            <a:r>
              <a:rPr lang="ru-RU" sz="2400" dirty="0" err="1" smtClean="0"/>
              <a:t>Рузимова</a:t>
            </a:r>
            <a:r>
              <a:rPr lang="ru-RU" sz="2400" dirty="0" smtClean="0"/>
              <a:t> Т.И.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62" y="4329098"/>
            <a:ext cx="3636000" cy="24262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520" y="0"/>
            <a:ext cx="3078480" cy="273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5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un9-north.userapi.com/sun9-81/s/v1/ig2/Wf4Gy1SNMuLE_6HkbpaThq9m4zkTgv9Wq6aTMNaKvz7ADHP0-j04-MFcvePTlSCVKeH2kYJzpxyRRWp4df8HIjFk.jpg?size=1280x720&amp;quality=95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2082" y="1565753"/>
            <a:ext cx="10409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                  </a:t>
            </a:r>
            <a:r>
              <a:rPr lang="ru-RU" sz="4000" dirty="0" smtClean="0">
                <a:solidFill>
                  <a:srgbClr val="C00000"/>
                </a:solidFill>
              </a:rPr>
              <a:t>СДК «Ровесник» Этно-изба</a:t>
            </a:r>
            <a:endParaRPr lang="ru-RU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34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un9-west.userapi.com/sun9-65/s/v1/ig2/pIZJua6cdaxbRFvXrIpndinFULEyH9b5-iE8cH4RQBfquw7S4IUfTIgWbvclW9UjOGJ0CF3vOyde3PWFojCEGdFA.jpg?size=810x1080&amp;quality=96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23" y="162233"/>
            <a:ext cx="4860000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north.userapi.com/sun9-78/s/v1/ig2/7D0OcCXrMDTPndI6nqaIetNsiuk1jQj8GX9ObbvsJYfjZUJliflUmy07AMgttIBYVF-wvhVj-0cVD70UkssK-iKf.jpg?size=810x1080&amp;quality=96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800" y="69098"/>
            <a:ext cx="4844129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un9-east.userapi.com/sun9-73/s/v1/ig2/1FC44jv9krHcHeUZG2Yi6wKMIBF-7Vf-KXf7jloKm6ve2k_lv9q-oQ7NH-dQeYBSjPasyX1VyBAMFmfC-pIcnA3k.jpg?size=810x1080&amp;quality=96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436" y="69098"/>
            <a:ext cx="4860000" cy="657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85303" y="398206"/>
            <a:ext cx="29899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Домовой Кузя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6023" y="162233"/>
            <a:ext cx="35662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Максим в роли Лесоруба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23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un9-east.userapi.com/sun9-43/s/v1/ig2/956B3OQja1hP1T1cJxN2_A9wwmYYscQD85AhhvMaCiLUzdS83wGiyhz2MNiOXvNXnUFp_UycrY5QBbBaGPomd8k9.jpg?size=1280x960&amp;quality=95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980" y="0"/>
            <a:ext cx="7668000" cy="575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" y="5958840"/>
            <a:ext cx="120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Мемориальная доска памяти настоятеля (октябрь 2022 год)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20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321" y="1430594"/>
            <a:ext cx="10852918" cy="4350774"/>
          </a:xfrm>
        </p:spPr>
        <p:txBody>
          <a:bodyPr>
            <a:noAutofit/>
          </a:bodyPr>
          <a:lstStyle/>
          <a:p>
            <a:pPr algn="ctr"/>
            <a:r>
              <a:rPr lang="ru-RU" sz="9600" dirty="0" smtClean="0">
                <a:solidFill>
                  <a:srgbClr val="C00000"/>
                </a:solidFill>
              </a:rPr>
              <a:t>Спасибо за внимание</a:t>
            </a:r>
            <a:endParaRPr lang="ru-RU" sz="9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8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Путешествие в село Новый </a:t>
            </a:r>
            <a:r>
              <a:rPr lang="ru-RU" dirty="0" err="1" smtClean="0"/>
              <a:t>Мултан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8" y="2042160"/>
            <a:ext cx="5242560" cy="4815840"/>
          </a:xfrm>
        </p:spPr>
      </p:pic>
      <p:sp>
        <p:nvSpPr>
          <p:cNvPr id="3" name="TextBox 2"/>
          <p:cNvSpPr txBox="1"/>
          <p:nvPr/>
        </p:nvSpPr>
        <p:spPr>
          <a:xfrm>
            <a:off x="5874708" y="2141951"/>
            <a:ext cx="60124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             Маршрут</a:t>
            </a:r>
          </a:p>
          <a:p>
            <a:r>
              <a:rPr lang="ru-RU" sz="3200" dirty="0">
                <a:solidFill>
                  <a:schemeClr val="bg1"/>
                </a:solidFill>
              </a:rPr>
              <a:t>п</a:t>
            </a:r>
            <a:r>
              <a:rPr lang="ru-RU" sz="3200" dirty="0" smtClean="0">
                <a:solidFill>
                  <a:schemeClr val="bg1"/>
                </a:solidFill>
              </a:rPr>
              <a:t>. </a:t>
            </a:r>
            <a:r>
              <a:rPr lang="ru-RU" sz="3200" dirty="0" err="1" smtClean="0">
                <a:solidFill>
                  <a:schemeClr val="bg1"/>
                </a:solidFill>
              </a:rPr>
              <a:t>Ува</a:t>
            </a:r>
            <a:r>
              <a:rPr lang="ru-RU" sz="3200" dirty="0" smtClean="0">
                <a:solidFill>
                  <a:schemeClr val="bg1"/>
                </a:solidFill>
              </a:rPr>
              <a:t> – </a:t>
            </a:r>
            <a:r>
              <a:rPr lang="ru-RU" sz="3200" dirty="0" err="1" smtClean="0">
                <a:solidFill>
                  <a:schemeClr val="bg1"/>
                </a:solidFill>
              </a:rPr>
              <a:t>с.Новый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Мултан</a:t>
            </a:r>
            <a:endParaRPr lang="ru-RU" sz="3200" dirty="0" smtClean="0">
              <a:solidFill>
                <a:schemeClr val="bg1"/>
              </a:solidFill>
            </a:endParaRPr>
          </a:p>
          <a:p>
            <a:endParaRPr lang="ru-RU" sz="32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(через населенные пункты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Удмурт-</a:t>
            </a:r>
            <a:r>
              <a:rPr lang="ru-RU" sz="2400" dirty="0" err="1" smtClean="0">
                <a:solidFill>
                  <a:schemeClr val="bg1"/>
                </a:solidFill>
              </a:rPr>
              <a:t>Тукля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Чабишур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Узей-Тукля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Поршур-Тукля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Пытцам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Пачегурт</a:t>
            </a:r>
            <a:r>
              <a:rPr lang="ru-RU" sz="2400" dirty="0" smtClean="0">
                <a:solidFill>
                  <a:schemeClr val="bg1"/>
                </a:solidFill>
              </a:rPr>
              <a:t>)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66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705" y="125880"/>
            <a:ext cx="8064000" cy="53434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7447" y="5749447"/>
            <a:ext cx="8940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              Село </a:t>
            </a:r>
            <a:r>
              <a:rPr lang="ru-RU" sz="2400" dirty="0">
                <a:solidFill>
                  <a:schemeClr val="bg1"/>
                </a:solidFill>
              </a:rPr>
              <a:t>Новый </a:t>
            </a:r>
            <a:r>
              <a:rPr lang="ru-RU" sz="2400" dirty="0" err="1" smtClean="0">
                <a:solidFill>
                  <a:schemeClr val="bg1"/>
                </a:solidFill>
              </a:rPr>
              <a:t>Мултан</a:t>
            </a:r>
            <a:r>
              <a:rPr lang="ru-RU" sz="2400" dirty="0" smtClean="0">
                <a:solidFill>
                  <a:schemeClr val="bg1"/>
                </a:solidFill>
              </a:rPr>
              <a:t>. Яндекс-карта (3</a:t>
            </a:r>
            <a:r>
              <a:rPr lang="en-US" sz="2400" dirty="0" smtClean="0">
                <a:solidFill>
                  <a:schemeClr val="bg1"/>
                </a:solidFill>
              </a:rPr>
              <a:t>D</a:t>
            </a:r>
            <a:r>
              <a:rPr lang="ru-RU" sz="2400" dirty="0" smtClean="0">
                <a:solidFill>
                  <a:schemeClr val="bg1"/>
                </a:solidFill>
              </a:rPr>
              <a:t> вид). 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9010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595" y="0"/>
            <a:ext cx="7536000" cy="56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4000"/>
            <a:ext cx="8348595" cy="55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0521" y="526093"/>
            <a:ext cx="4608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Окрестности села 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1353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01" y="0"/>
            <a:ext cx="15480000" cy="767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890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8120"/>
            <a:ext cx="8688000" cy="65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9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north.userapi.com/sun9-88/s/v1/ig2/fBgHc7wLegOTKHEXcy_2csNndWZqGJqRzUBpakkYTCw_zagdqre12uzstQiCUCxHRRATsbHyEMyJNnqJbIXon4yd.jpg?size=810x1080&amp;quality=95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0862"/>
            <a:ext cx="4860000" cy="599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589" y="594586"/>
            <a:ext cx="5407411" cy="41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 descr="https://sun9-east.userapi.com/sun9-32/s/v1/ig2/DLpxM9cL1cQgJ1WOpIY3c9kgwmLckwnFaHtMOwotYoDiSuc-cfZt0RGKtX8X0hhj2iFmfaSyz-NM_5M9S-iMx-Gw.jpg?size=1280x850&amp;quality=96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620" y="2250586"/>
            <a:ext cx="7481194" cy="49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5468" y="137786"/>
            <a:ext cx="6300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Исторические здания села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58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124" y="117004"/>
            <a:ext cx="8308468" cy="60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7720" y="6129004"/>
            <a:ext cx="10043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Здание волостного правления (конец 19 века) 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1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un9-east.userapi.com/sun9-34/s/v1/ig2/tBfL9YM-UXFUCafQV0nMfQkrv1OZmwI74CEuxq5PXmmq7Wg-VcZeBZSczBqRJixKXUUg9sv2_UpHTOkWd47ma0Y5.jpg?size=1280x850&amp;quality=96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9139" cy="59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317" y="-278116"/>
            <a:ext cx="5692243" cy="70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" y="6202680"/>
            <a:ext cx="1287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Церковь во имя Покрова Пресвятой Богородицы (1765 год) 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46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580</TotalTime>
  <Words>105</Words>
  <Application>Microsoft Office PowerPoint</Application>
  <PresentationFormat>Произвольный</PresentationFormat>
  <Paragraphs>21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Берлин</vt:lpstr>
      <vt:lpstr>История моего путешествия</vt:lpstr>
      <vt:lpstr>     Путешествие в село Новый Мултан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моего путешествия</dc:title>
  <dc:creator>TrooperHP@outlook.com</dc:creator>
  <cp:lastModifiedBy>1234</cp:lastModifiedBy>
  <cp:revision>30</cp:revision>
  <dcterms:created xsi:type="dcterms:W3CDTF">2022-10-18T05:42:44Z</dcterms:created>
  <dcterms:modified xsi:type="dcterms:W3CDTF">2023-01-22T17:50:55Z</dcterms:modified>
</cp:coreProperties>
</file>