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1" r:id="rId4"/>
    <p:sldId id="262" r:id="rId5"/>
    <p:sldId id="263" r:id="rId6"/>
    <p:sldId id="264" r:id="rId7"/>
    <p:sldId id="258" r:id="rId8"/>
    <p:sldId id="259" r:id="rId9"/>
    <p:sldId id="260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4937" autoAdjust="0"/>
  </p:normalViewPr>
  <p:slideViewPr>
    <p:cSldViewPr>
      <p:cViewPr>
        <p:scale>
          <a:sx n="100" d="100"/>
          <a:sy n="100" d="100"/>
        </p:scale>
        <p:origin x="438" y="136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6DF88-E754-45BD-BD57-C0D6E384ABC8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5C3722-62D9-4414-B621-C771E5A4C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7086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E5C3722-62D9-4414-B621-C771E5A4C25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941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5311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91738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5996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6175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49599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7039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75836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863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941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2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4124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901AF-8A6F-4322-9E3C-E5D706CC40DC}" type="datetimeFigureOut">
              <a:rPr lang="ru-RU" smtClean="0"/>
              <a:t>12.03.2023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6106FA-9998-4442-B37B-82F296F873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3771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447"/>
            <a:ext cx="99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9512" y="2132856"/>
            <a:ext cx="94627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«За безопасность </a:t>
            </a:r>
          </a:p>
          <a:p>
            <a:pPr algn="ctr"/>
            <a:r>
              <a:rPr lang="ru-RU" sz="48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всей семьёй!»</a:t>
            </a:r>
            <a:endParaRPr lang="ru-RU" sz="48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7984" y="4509120"/>
            <a:ext cx="5295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>
                <a:latin typeface="Georgia" panose="02040502050405020303" pitchFamily="18" charset="0"/>
              </a:rPr>
              <a:t>Ускова</a:t>
            </a:r>
            <a:r>
              <a:rPr lang="ru-RU" b="1" dirty="0" smtClean="0">
                <a:latin typeface="Georgia" panose="02040502050405020303" pitchFamily="18" charset="0"/>
              </a:rPr>
              <a:t> Карина, 7 класс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МБОУ </a:t>
            </a:r>
            <a:r>
              <a:rPr lang="ru-RU" b="1" dirty="0" err="1" smtClean="0">
                <a:latin typeface="Georgia" panose="02040502050405020303" pitchFamily="18" charset="0"/>
              </a:rPr>
              <a:t>Чутырская</a:t>
            </a:r>
            <a:r>
              <a:rPr lang="ru-RU" b="1" dirty="0" smtClean="0">
                <a:latin typeface="Georgia" panose="02040502050405020303" pitchFamily="18" charset="0"/>
              </a:rPr>
              <a:t> СОШ</a:t>
            </a:r>
          </a:p>
          <a:p>
            <a:r>
              <a:rPr lang="ru-RU" b="1" dirty="0" smtClean="0">
                <a:latin typeface="Georgia" panose="02040502050405020303" pitchFamily="18" charset="0"/>
              </a:rPr>
              <a:t>Руководитель:</a:t>
            </a:r>
          </a:p>
          <a:p>
            <a:r>
              <a:rPr lang="ru-RU" b="1" dirty="0" err="1" smtClean="0">
                <a:latin typeface="Georgia" panose="02040502050405020303" pitchFamily="18" charset="0"/>
              </a:rPr>
              <a:t>Ускова</a:t>
            </a:r>
            <a:r>
              <a:rPr lang="ru-RU" b="1" dirty="0" smtClean="0">
                <a:latin typeface="Georgia" panose="02040502050405020303" pitchFamily="18" charset="0"/>
              </a:rPr>
              <a:t> Елена Вячеславовна,</a:t>
            </a:r>
          </a:p>
          <a:p>
            <a:r>
              <a:rPr lang="ru-RU" b="1" dirty="0">
                <a:latin typeface="Georgia" panose="02040502050405020303" pitchFamily="18" charset="0"/>
              </a:rPr>
              <a:t>п</a:t>
            </a:r>
            <a:r>
              <a:rPr lang="ru-RU" b="1" dirty="0" smtClean="0">
                <a:latin typeface="Georgia" panose="02040502050405020303" pitchFamily="18" charset="0"/>
              </a:rPr>
              <a:t>едагог дополнительного образования</a:t>
            </a:r>
            <a:endParaRPr lang="ru-RU" b="1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7289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57" y="13345"/>
            <a:ext cx="9108504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2343771" y="1371326"/>
            <a:ext cx="4460477" cy="4077717"/>
          </a:xfrm>
          <a:prstGeom prst="cloudCallout">
            <a:avLst>
              <a:gd name="adj1" fmla="val -37541"/>
              <a:gd name="adj2" fmla="val 53336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latin typeface="Georgia" panose="02040502050405020303" pitchFamily="18" charset="0"/>
            </a:endParaRPr>
          </a:p>
          <a:p>
            <a:pPr algn="ctr"/>
            <a:endParaRPr lang="ru-RU" sz="2200" b="1" dirty="0">
              <a:latin typeface="Georgia" panose="02040502050405020303" pitchFamily="18" charset="0"/>
            </a:endParaRP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Правила пожарные все от «А» до «Я» знает, соблюдает вся моя семья!»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Ты, дружок, доверься им.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Будешь цел и невредим!</a:t>
            </a:r>
          </a:p>
          <a:p>
            <a:pPr algn="ctr"/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10" y="188640"/>
            <a:ext cx="2417536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32620" r="55617" b="55240"/>
          <a:stretch/>
        </p:blipFill>
        <p:spPr bwMode="auto">
          <a:xfrm>
            <a:off x="78053" y="4149080"/>
            <a:ext cx="2577007" cy="2267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51" t="17294" r="34374" b="41697"/>
          <a:stretch/>
        </p:blipFill>
        <p:spPr bwMode="auto">
          <a:xfrm>
            <a:off x="6444207" y="4020942"/>
            <a:ext cx="2038349" cy="266811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28" t="11064" r="1" b="33164"/>
          <a:stretch/>
        </p:blipFill>
        <p:spPr bwMode="auto">
          <a:xfrm>
            <a:off x="6885706" y="332656"/>
            <a:ext cx="1632294" cy="2397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36" t="32620" r="55617" b="55240"/>
          <a:stretch/>
        </p:blipFill>
        <p:spPr bwMode="auto">
          <a:xfrm>
            <a:off x="230453" y="4301480"/>
            <a:ext cx="2577007" cy="226782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4279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594"/>
            <a:ext cx="9144000" cy="68965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Скругленная прямоугольная выноска 3"/>
          <p:cNvSpPr/>
          <p:nvPr/>
        </p:nvSpPr>
        <p:spPr>
          <a:xfrm>
            <a:off x="2398812" y="1124744"/>
            <a:ext cx="4824536" cy="2592288"/>
          </a:xfrm>
          <a:prstGeom prst="wedgeRoundRectCallout">
            <a:avLst>
              <a:gd name="adj1" fmla="val -37726"/>
              <a:gd name="adj2" fmla="val 92437"/>
              <a:gd name="adj3" fmla="val 16667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Спички детям не игрушки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Ты запомни навсегда.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От одной всего лишь спички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Может случиться большая беда!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73" y="3861048"/>
            <a:ext cx="203676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9933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89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683568" y="980728"/>
            <a:ext cx="5832648" cy="3312368"/>
          </a:xfrm>
          <a:prstGeom prst="cloudCallout">
            <a:avLst>
              <a:gd name="adj1" fmla="val 29100"/>
              <a:gd name="adj2" fmla="val 55646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Уходя из дома, не забудь, проверь,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Все ли электроприборы выключить успел.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Чтоб не случилось опасности, позаботься о своей безопасности!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365104"/>
            <a:ext cx="1627188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105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ая выноска 3"/>
          <p:cNvSpPr/>
          <p:nvPr/>
        </p:nvSpPr>
        <p:spPr>
          <a:xfrm>
            <a:off x="1689187" y="1484784"/>
            <a:ext cx="5832648" cy="2160240"/>
          </a:xfrm>
          <a:prstGeom prst="wedgeRectCallout">
            <a:avLst>
              <a:gd name="adj1" fmla="val -38000"/>
              <a:gd name="adj2" fmla="val 73777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Коль пошёл ты на пикник, 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чтоб пожарить там шашлык.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Не забудь, дружочек мой,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После всё залить водой.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От небрежности людской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Может пожар  возникнуть лесной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006868"/>
            <a:ext cx="2376264" cy="2618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118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03649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Выноска-облако 3"/>
          <p:cNvSpPr/>
          <p:nvPr/>
        </p:nvSpPr>
        <p:spPr>
          <a:xfrm>
            <a:off x="1259632" y="260648"/>
            <a:ext cx="5472608" cy="3340164"/>
          </a:xfrm>
          <a:prstGeom prst="cloudCallout">
            <a:avLst>
              <a:gd name="adj1" fmla="val 19372"/>
              <a:gd name="adj2" fmla="val 650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2200" b="1" dirty="0" err="1" smtClean="0">
                <a:latin typeface="Georgia" panose="02040502050405020303" pitchFamily="18" charset="0"/>
              </a:rPr>
              <a:t>Фейверки</a:t>
            </a:r>
            <a:r>
              <a:rPr lang="ru-RU" sz="2200" b="1" dirty="0" smtClean="0">
                <a:latin typeface="Georgia" panose="02040502050405020303" pitchFamily="18" charset="0"/>
              </a:rPr>
              <a:t>, петарды, бенгальские свечи в одиночку без взрослых не зажигай.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Опасностью травмы и пожара грозит халатность эта знай!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4021137"/>
            <a:ext cx="1627188" cy="2395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2637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0"/>
            <a:ext cx="9108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ьная выноска 3"/>
          <p:cNvSpPr/>
          <p:nvPr/>
        </p:nvSpPr>
        <p:spPr>
          <a:xfrm>
            <a:off x="1259632" y="980728"/>
            <a:ext cx="5688632" cy="3096344"/>
          </a:xfrm>
          <a:prstGeom prst="wedgeEllipseCallout">
            <a:avLst>
              <a:gd name="adj1" fmla="val 16874"/>
              <a:gd name="adj2" fmla="val 68633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200" b="1" dirty="0" smtClean="0">
              <a:latin typeface="Georgia" panose="02040502050405020303" pitchFamily="18" charset="0"/>
            </a:endParaRP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Если вдруг огонь и дым,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Крики громкие: «Горим!»,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В 101 скорей звони,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Точный адрес назови,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И пожарная бригада вмиг потушит всё, что надо!</a:t>
            </a:r>
          </a:p>
          <a:p>
            <a:pPr algn="ctr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3933056"/>
            <a:ext cx="2578100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248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3" y="-2295526"/>
            <a:ext cx="9107487" cy="9153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ыноска-облако 4"/>
          <p:cNvSpPr/>
          <p:nvPr/>
        </p:nvSpPr>
        <p:spPr>
          <a:xfrm>
            <a:off x="2339752" y="1484783"/>
            <a:ext cx="4824536" cy="3060921"/>
          </a:xfrm>
          <a:prstGeom prst="cloudCallout">
            <a:avLst>
              <a:gd name="adj1" fmla="val -26756"/>
              <a:gd name="adj2" fmla="val 63745"/>
            </a:avLst>
          </a:prstGeom>
          <a:solidFill>
            <a:srgbClr val="0070C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Легче чем огонь тушить, нам его предупредить!</a:t>
            </a:r>
          </a:p>
          <a:p>
            <a:pPr algn="ctr"/>
            <a:r>
              <a:rPr lang="ru-RU" sz="2200" b="1" dirty="0" smtClean="0">
                <a:latin typeface="Georgia" panose="02040502050405020303" pitchFamily="18" charset="0"/>
              </a:rPr>
              <a:t>Правилам этим следуй всегда, чтоб не случилась с тобою беда!</a:t>
            </a:r>
            <a:endParaRPr lang="ru-RU" sz="2200" b="1" dirty="0">
              <a:latin typeface="Georgia" panose="02040502050405020303" pitchFamily="18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861048"/>
            <a:ext cx="2036762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32986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9392"/>
            <a:ext cx="9144000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3212976"/>
            <a:ext cx="66967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Georgia" panose="02040502050405020303" pitchFamily="18" charset="0"/>
              </a:rPr>
              <a:t>СПАСИБО ЗА ВНИМАНИЕ!</a:t>
            </a:r>
            <a:endParaRPr lang="ru-RU" sz="3200" b="1" dirty="0">
              <a:solidFill>
                <a:srgbClr val="002060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621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</TotalTime>
  <Words>204</Words>
  <Application>Microsoft Office PowerPoint</Application>
  <PresentationFormat>Экран (4:3)</PresentationFormat>
  <Paragraphs>39</Paragraphs>
  <Slides>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Елена</dc:creator>
  <cp:lastModifiedBy>Елена</cp:lastModifiedBy>
  <cp:revision>31</cp:revision>
  <dcterms:created xsi:type="dcterms:W3CDTF">2023-03-11T08:44:05Z</dcterms:created>
  <dcterms:modified xsi:type="dcterms:W3CDTF">2023-03-12T12:53:10Z</dcterms:modified>
</cp:coreProperties>
</file>