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Rg st="1" end="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231"/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66BAA-FF58-4784-A59D-30FC6B18AF82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D362D-4C65-4BC0-9AB4-7BA2A1643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7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BC74C-4874-4AC5-9528-90199E5FA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6DB809-637F-496F-BF26-2E810F3B1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61D58-B971-4F26-ABCE-543B6CFD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11E751-90F1-4B8F-9ECA-C43B498F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C33B1-E9B4-4528-8A8A-BE489C02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0AE91-7317-48FE-AA30-D2D5D1D5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7DB10-65C4-4455-B892-D18F0634A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586FB3-BFEB-4E11-A106-E8F12567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038D3-7039-4EDC-BD2E-6301B103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6CF79-7AB6-4E0F-B93F-209735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1E961A-145B-407A-9E90-176E58FA8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23DB8B-A185-4B48-BB92-B9EF6263F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4D5A73-9B3C-4488-9B03-1E3648609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9876FE-1E5E-4742-B339-FA7A394E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C5EDB-CCBF-43D3-9CAF-23544BE7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ABD01-CEE5-487A-8CD2-5AD17998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0DC530-3003-4CDA-88A3-E236C66E2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82521-6FFF-4B52-AE73-7ADF65B9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214712-0614-42D9-A6F4-91197A0B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81BF8-9A90-4588-AC39-D5B47CCE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3DE9C-2049-422B-99D0-5A870BDB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CDFDED-E150-4A9D-AB33-E0E11D8D5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29353-B1E0-4C57-B65A-1A47923B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ADBEA3-B5E9-4F95-B200-52200996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24939-FDB8-4E95-B22E-84C9E8E3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4C382-71E5-454C-B9BB-5DF5ECF3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4EFA6-0ECC-4BC2-A643-DC55545B5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D7FE9B-AC6A-4CE0-9376-E4440A120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6669F-2868-4823-A1A4-FE1A22A8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CA852C-F316-4075-8909-20E11AB6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039DEE-C46E-43E3-AB1A-8E26620E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33F7D-5078-4B76-8D39-29BE6F37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70F8FB-A9DC-4E50-84E5-7E8B1DDF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979132-C3DE-4D06-875B-376D516F0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24BABE-81B8-433E-8704-AA14FAA50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016FC8-23F0-4095-853D-264C449EF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EE3B5E-3654-4F83-8C90-F495DF13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4E495B-364F-442A-86C2-B46C1D783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544D0A-99C7-4637-959E-EE33EC92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3E2E-6B92-4B16-B96D-79B67F1A7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E2E442-1E53-447A-911A-F07140CF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E790E2-24AF-4CE4-9CDB-93DD3DE5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DB40BA-13DD-4F03-9AC6-6555096C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E00686-F370-4A33-A26F-5340E9D2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D443AD-0A25-405B-8A4B-21D5BD0FF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54BD28-9C68-4551-B2AC-ACAA232C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8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1D092-2D5B-411F-91F2-6DFE571A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83224-139D-45B2-91CE-0593237A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0E37BE-05C6-4F19-AF0B-A8F5BC6ED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0C69A2-A224-42BF-A364-574BD252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86768-DBBC-4248-A500-058C1779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04D83A-F851-4A49-BF1E-2AAE6067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92296-04B5-497B-B7C3-BD128B83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0D5AE-3A8A-4FD0-A68E-DE44BB35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8051D-22AB-4624-A1B7-02F25E5A8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5FFC0-8DE6-407B-8B37-C06A4EF41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2EB09A-3FF9-443F-A271-0CC27B2E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8ECD5-BB3B-4567-824F-BB3647DA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72762-CA1C-433D-A121-446CA339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439AFF-D1E8-443D-966A-AD81AE3E6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2043C-9277-4910-A95B-0264B1FBA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1C9A-2B6D-48D6-8694-B464CC4337AD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22047-B02E-4B6F-B32B-E5AAFB732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7AFCA-46A0-41EC-A083-DFAC57809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040C-8245-4B7A-9D26-E1664F184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216B7-B392-4EDF-B7AD-FA22D8E7C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528" y="1122363"/>
            <a:ext cx="9933272" cy="2387600"/>
          </a:xfr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Calligraph" pitchFamily="2" charset="0"/>
              </a:rPr>
              <a:t>Римма Казакова </a:t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Calligraph" pitchFamily="2" charset="0"/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latin typeface="Calligraph" pitchFamily="2" charset="0"/>
              </a:rPr>
              <a:t>«На фотографии в газете…»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5B7A9A-552E-4332-9F4B-92DD2DBCB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774" y="4340994"/>
            <a:ext cx="10558913" cy="916806"/>
          </a:xfrm>
          <a:effectLst>
            <a:softEdge rad="31750"/>
          </a:effectLst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Chancellor" pitchFamily="2" charset="0"/>
              </a:rPr>
              <a:t>Выступает : Таргонина Ангелина</a:t>
            </a:r>
          </a:p>
          <a:p>
            <a:pPr algn="r">
              <a:lnSpc>
                <a:spcPct val="10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Chancellor" pitchFamily="2" charset="0"/>
              </a:rPr>
              <a:t>ученица 3 «Г» класса</a:t>
            </a:r>
          </a:p>
          <a:p>
            <a:pPr algn="r">
              <a:lnSpc>
                <a:spcPct val="10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Chancellor" pitchFamily="2" charset="0"/>
              </a:rPr>
              <a:t>МБОУ СОШ №19 ИМОСК</a:t>
            </a:r>
          </a:p>
          <a:p>
            <a:pPr algn="r">
              <a:lnSpc>
                <a:spcPct val="10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licChancellor" pitchFamily="2" charset="0"/>
              </a:rPr>
              <a:t>13.02.2025</a:t>
            </a:r>
          </a:p>
        </p:txBody>
      </p:sp>
    </p:spTree>
    <p:extLst>
      <p:ext uri="{BB962C8B-B14F-4D97-AF65-F5344CB8AC3E}">
        <p14:creationId xmlns:p14="http://schemas.microsoft.com/office/powerpoint/2010/main" val="63751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4581FC-52A8-4A7C-BD29-20D2FEA71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3" y="0"/>
            <a:ext cx="1029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EDA45-77BF-4574-8280-9649DAAD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45" y="0"/>
            <a:ext cx="922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5-02-12_23-46-34">
            <a:hlinkClick r:id="" action="ppaction://media"/>
            <a:extLst>
              <a:ext uri="{FF2B5EF4-FFF2-40B4-BE49-F238E27FC236}">
                <a16:creationId xmlns:a16="http://schemas.microsoft.com/office/drawing/2014/main" id="{2828149E-EC2B-45E1-8EE7-14772B401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9925" y="19050"/>
            <a:ext cx="561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F38D1D-D7C4-41C3-AE88-6D212048FACC}"/>
              </a:ext>
            </a:extLst>
          </p:cNvPr>
          <p:cNvSpPr/>
          <p:nvPr/>
        </p:nvSpPr>
        <p:spPr>
          <a:xfrm>
            <a:off x="666751" y="2967335"/>
            <a:ext cx="10410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1"/>
                </a:solidFill>
                <a:effectLst>
                  <a:reflection blurRad="6350" stA="50000" endA="300" endPos="50000" dist="60007" dir="5400000" sy="-100000" algn="bl" rotWithShape="0"/>
                </a:effectLst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177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22</Words>
  <Application>Microsoft Office PowerPoint</Application>
  <PresentationFormat>Широкоэкранный</PresentationFormat>
  <Paragraphs>6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Calligraph</vt:lpstr>
      <vt:lpstr>CyrillicChancellor</vt:lpstr>
      <vt:lpstr>Тема Office</vt:lpstr>
      <vt:lpstr>Римма Казакова  «На фотографии в газете…»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Римма Казакова  «На фотографии в газете…»</dc:title>
  <dc:creator>Захар Глушонков</dc:creator>
  <cp:lastModifiedBy>Захар Глушонков</cp:lastModifiedBy>
  <cp:revision>12</cp:revision>
  <dcterms:created xsi:type="dcterms:W3CDTF">2025-02-12T20:41:07Z</dcterms:created>
  <dcterms:modified xsi:type="dcterms:W3CDTF">2025-04-06T13:10:11Z</dcterms:modified>
</cp:coreProperties>
</file>