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332" r:id="rId3"/>
    <p:sldId id="257" r:id="rId4"/>
    <p:sldId id="259" r:id="rId5"/>
    <p:sldId id="260" r:id="rId6"/>
    <p:sldId id="261" r:id="rId7"/>
    <p:sldId id="334" r:id="rId8"/>
    <p:sldId id="333" r:id="rId9"/>
    <p:sldId id="338" r:id="rId10"/>
    <p:sldId id="339" r:id="rId11"/>
    <p:sldId id="340" r:id="rId12"/>
    <p:sldId id="341" r:id="rId13"/>
    <p:sldId id="344" r:id="rId14"/>
    <p:sldId id="342" r:id="rId15"/>
    <p:sldId id="343" r:id="rId16"/>
    <p:sldId id="345" r:id="rId17"/>
    <p:sldId id="34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9DC4B3-715D-475B-8B94-148BA01ABC8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F1B0EA-8408-4637-9744-E2B5B2859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Маслянская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 имени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К.Д.Носилова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aseline="0" dirty="0" smtClean="0">
              <a:latin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268760"/>
            <a:ext cx="8686800" cy="53285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Социально-экологический проект</a:t>
            </a:r>
            <a:r>
              <a:rPr lang="ru-RU" dirty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«Зеленая школа»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Разработал: учитель биологии, химии 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Гацукович Ирина Ивановна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Без имен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628" y="2492896"/>
            <a:ext cx="7032780" cy="3168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Интерактивное занятие «Зеленая школа»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Ml-oJoO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«История одной пластиковой крышечки»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jjhgGKeG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0291" y="1554163"/>
            <a:ext cx="6015817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«История одной пластиковой крышечки»</a:t>
            </a:r>
            <a:endParaRPr lang="ru-RU" sz="2000" dirty="0"/>
          </a:p>
        </p:txBody>
      </p:sp>
      <p:pic>
        <p:nvPicPr>
          <p:cNvPr id="4" name="Содержимое 3" descr="9RltkmcxAX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848871" cy="525658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СБОРОВ</a:t>
            </a:r>
            <a:endParaRPr lang="ru-RU" dirty="0"/>
          </a:p>
        </p:txBody>
      </p:sp>
      <p:pic>
        <p:nvPicPr>
          <p:cNvPr id="4" name="Содержимое 3" descr="7_xhaMf5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96752"/>
            <a:ext cx="8686800" cy="51845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СБОРОВ</a:t>
            </a:r>
            <a:endParaRPr lang="ru-RU" dirty="0"/>
          </a:p>
        </p:txBody>
      </p:sp>
      <p:pic>
        <p:nvPicPr>
          <p:cNvPr id="4" name="Содержимое 3" descr="mqyCXovAT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640960" cy="52565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СБОРОВ</a:t>
            </a:r>
            <a:endParaRPr lang="ru-RU" dirty="0"/>
          </a:p>
        </p:txBody>
      </p:sp>
      <p:pic>
        <p:nvPicPr>
          <p:cNvPr id="4" name="Содержимое 3" descr="JA__nGGONy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12776"/>
            <a:ext cx="8686800" cy="51125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проект можно реализовать в любом регионе и провести практически в любом образовательном учреждении.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Жизнеспособность данного проекта обусловлена повышенным интересом целевой аудитории к теме данного проекта. Что в целом позволяет вовлечь в сохранение экологии все больше людей.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нашему проекту люди увидят, насколько просто улучшить экологическую среду населенного пункта любого масштаба, а так же узнают о возможности переработки и вторичного использования пластика.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Рост свалок сейчас является одной из актуальных проблем. Решение данного вопроса - переработка, для которой нужно обеспечить раздельный сбор отходов в каждом населенном пункте нашей страны.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Краткая аннотация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проект направлен на популяризацию раздельного сбора отходов среди обучающихся МКОУ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Маслянская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 имени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К.Д.Носилова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их близких  путём проведения открытых внеклассных мероприятий, классных часов, акций и интерактивных уроков в данном образовательном учреждении.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Организовать и провести акции «История одной пластиковой крышечки».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Провести интерактивные занятия «Зеленая школа»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Маслянской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школе.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Установить  в кабинете биологии  пункт сбора пластиковых крышек, осуществлять сбор в течение 2024-2025 учебного года.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итогам сбора передать собранные крышечки волонтерам зооцентра «Приют Надежды»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ПРОЕКТЕ</a:t>
            </a:r>
            <a:endParaRPr lang="ru-RU" baseline="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75515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«Зеленая школа»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по сбору пластиковых крышек, направленный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популяризацию сохранения окружающей среды,  сбор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 для помощи зооцентру "Приют Надежды» города Шадринска.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Наша цель - поддержать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зоозащитников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дать шанс нуждающимся животным на новую жизнь, а так же создать более чистую и гармоничную среду обитания будущих поколений.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рамках	проекта	можно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сдать крышечки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от различных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емкостей использованные батарейки в специально организованный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этого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кабинет биологии нашей школы.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♻ Переработка пластиковых крышек</a:t>
            </a:r>
            <a:endParaRPr lang="ru-RU" b="1" baseline="0" dirty="0" smtClean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Крышки от пластиковых бутылок, которые многие выбрасывают, могут стать настоящим спасением! Вовлекаясь в сбор крышек, мы помогаем не только животным, но и окружающей среде. Пластик, попадая на свалки, загрязняет нашу планету, но при переработке вторичного сырья мы можем снизить этот вред.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Переработка пластиковых крышек – это простой и эффективный способ помочь. Каждая собранная крышка имеет значение! Они перерабатываются и превращаются в новые товары, уменьшая количество отходов и экономя ресурсы.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124744"/>
            <a:ext cx="8686800" cy="5256584"/>
          </a:xfrm>
        </p:spPr>
        <p:txBody>
          <a:bodyPr>
            <a:normAutofit fontScale="70000" lnSpcReduction="20000"/>
          </a:bodyPr>
          <a:lstStyle/>
          <a:p>
            <a:pPr marR="13630" lvl="0" algn="just" rtl="0"/>
            <a:r>
              <a:rPr lang="ru-RU" sz="4200" baseline="0" dirty="0" smtClean="0">
                <a:latin typeface="Times New Roman" pitchFamily="18" charset="0"/>
                <a:cs typeface="Times New Roman" pitchFamily="18" charset="0"/>
              </a:rPr>
              <a:t>В	рамках	проекта	можно	сдать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aseline="0" dirty="0" smtClean="0">
                <a:latin typeface="Times New Roman" pitchFamily="18" charset="0"/>
                <a:cs typeface="Times New Roman" pitchFamily="18" charset="0"/>
              </a:rPr>
              <a:t>крышечки	от	различных	емкостей	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aseline="0" dirty="0" smtClean="0">
                <a:latin typeface="Times New Roman" pitchFamily="18" charset="0"/>
                <a:cs typeface="Times New Roman" pitchFamily="18" charset="0"/>
              </a:rPr>
              <a:t>специально организованном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нашей школе </a:t>
            </a:r>
            <a:r>
              <a:rPr lang="ru-RU" sz="4200" baseline="0" dirty="0" smtClean="0">
                <a:latin typeface="Times New Roman" pitchFamily="18" charset="0"/>
                <a:cs typeface="Times New Roman" pitchFamily="18" charset="0"/>
              </a:rPr>
              <a:t> для этого пункте приема –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кабинете биологии.</a:t>
            </a:r>
            <a:endParaRPr lang="ru-RU" sz="4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just" rtl="0"/>
            <a:r>
              <a:rPr lang="ru-RU" sz="4200" baseline="0" dirty="0" smtClean="0">
                <a:latin typeface="Times New Roman" pitchFamily="18" charset="0"/>
                <a:cs typeface="Times New Roman" pitchFamily="18" charset="0"/>
              </a:rPr>
              <a:t>Затем крышечки отправятся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волонтерам  социально-экологического проекта «Крышечки 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Шадрика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», далее – </a:t>
            </a:r>
            <a:r>
              <a:rPr lang="ru-RU" sz="4200" baseline="0" dirty="0" smtClean="0">
                <a:latin typeface="Times New Roman" pitchFamily="18" charset="0"/>
                <a:cs typeface="Times New Roman" pitchFamily="18" charset="0"/>
              </a:rPr>
              <a:t> переработка на заводе-Партнере проекта.</a:t>
            </a:r>
          </a:p>
          <a:p>
            <a:pPr marR="13620" lvl="0" algn="just" rtl="0"/>
            <a:r>
              <a:rPr lang="ru-RU" sz="4200" baseline="0" dirty="0" smtClean="0">
                <a:latin typeface="Times New Roman" pitchFamily="18" charset="0"/>
                <a:cs typeface="Times New Roman" pitchFamily="18" charset="0"/>
              </a:rPr>
              <a:t>Все вырученные средства за вторсырье направляются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зооцентр «Приют Надежды» города Шадринска для помощи бездомным животным.</a:t>
            </a:r>
            <a:endParaRPr lang="ru-RU" sz="4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rtl="0"/>
            <a:endParaRPr lang="ru-RU" baseline="0" dirty="0" smtClean="0">
              <a:latin typeface="Calibri"/>
            </a:endParaRPr>
          </a:p>
          <a:p>
            <a:pPr marR="0" lvl="0" rtl="0"/>
            <a:endParaRPr lang="ru-RU" baseline="0" dirty="0" smtClean="0">
              <a:latin typeface="Tahoma"/>
            </a:endParaRPr>
          </a:p>
          <a:p>
            <a:pPr marR="0" lvl="0" rtl="0"/>
            <a:endParaRPr lang="ru-RU" b="1" baseline="0" dirty="0" smtClean="0">
              <a:latin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ru-RU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Инструкция по сбору крышек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92D050"/>
                </a:solidFill>
              </a:rPr>
              <a:t>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ПРИНИМАЕТСЯ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пластиковые крышечки от напитков, от упаковок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дойпак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пластиковые колечки от бутылок и ручки от 5-литровых бутылок, другие крышечки с маркировкой 02/04. Отделите вкладыши от крышечек. Большой объём собранных крышечек сдавайте в пластиковых бутылках или в строительных полипропиленовых мешках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Инструкция по сбору крышек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4162"/>
            <a:ext cx="72008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❌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 ПРИНИМАЕТСЯ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виды крышек, крышки 5/РР, батарейки, киндеры, горлышки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TetraPak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Металлические крышки и винные пробки принимаются отдельной категорией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algn="ctr" rtl="0"/>
            <a:r>
              <a:rPr lang="ru-RU" b="1" baseline="0" dirty="0" smtClean="0">
                <a:solidFill>
                  <a:srgbClr val="FF0000"/>
                </a:solidFill>
                <a:latin typeface="Calibri"/>
              </a:rPr>
              <a:t>Как</a:t>
            </a:r>
            <a:r>
              <a:rPr lang="ru-RU" b="1" dirty="0" smtClean="0">
                <a:solidFill>
                  <a:srgbClr val="FF0000"/>
                </a:solidFill>
                <a:latin typeface="Calibri"/>
              </a:rPr>
              <a:t> это происходит</a:t>
            </a:r>
            <a:endParaRPr lang="ru-RU" b="1" baseline="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ru-RU" baseline="0" dirty="0" smtClean="0">
              <a:latin typeface="Tahoma"/>
            </a:endParaRPr>
          </a:p>
        </p:txBody>
      </p:sp>
      <p:pic>
        <p:nvPicPr>
          <p:cNvPr id="1026" name="Picture 2" descr="C:\Users\User\Downloads\iZlZ_0tkS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319908" cy="3604688"/>
          </a:xfrm>
          <a:prstGeom prst="rect">
            <a:avLst/>
          </a:prstGeom>
          <a:noFill/>
        </p:spPr>
      </p:pic>
      <p:pic>
        <p:nvPicPr>
          <p:cNvPr id="1027" name="Picture 3" descr="C:\Users\User\Downloads\T5tpfFAqc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80928"/>
            <a:ext cx="5087888" cy="3827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Интерактивное занятие «Зеленая школа»</a:t>
            </a:r>
            <a:endParaRPr lang="ru-RU" sz="2400" b="1" dirty="0"/>
          </a:p>
        </p:txBody>
      </p:sp>
      <p:pic>
        <p:nvPicPr>
          <p:cNvPr id="4" name="Содержимое 3" descr="KbICI2GG8K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343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МБОУ «Маслянская СОШ имени К.Д.Носилова» </vt:lpstr>
      <vt:lpstr>Слайд 2</vt:lpstr>
      <vt:lpstr>О ПРОЕКТЕ</vt:lpstr>
      <vt:lpstr>♻ Переработка пластиковых крышек</vt:lpstr>
      <vt:lpstr>Слайд 5</vt:lpstr>
      <vt:lpstr>Инструкция по сбору крышек</vt:lpstr>
      <vt:lpstr>Инструкция по сбору крышек</vt:lpstr>
      <vt:lpstr>Как это происходит</vt:lpstr>
      <vt:lpstr>Интерактивное занятие «Зеленая школа»</vt:lpstr>
      <vt:lpstr>Интерактивное занятие «Зеленая школа»</vt:lpstr>
      <vt:lpstr>акция «История одной пластиковой крышечки»</vt:lpstr>
      <vt:lpstr>акция «История одной пластиковой крышечки»</vt:lpstr>
      <vt:lpstr>РЕЗУЛЬТАТЫ СБОРОВ</vt:lpstr>
      <vt:lpstr>РЕЗУЛЬТАТЫ СБОРОВ</vt:lpstr>
      <vt:lpstr>РЕЗУЛЬТАТЫ СБОРОВ</vt:lpstr>
      <vt:lpstr>Заключение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«Маслянская СОШ имени К.Д.Носилова» </dc:title>
  <dc:creator>User</dc:creator>
  <cp:lastModifiedBy>User</cp:lastModifiedBy>
  <cp:revision>6</cp:revision>
  <dcterms:created xsi:type="dcterms:W3CDTF">2025-05-14T06:34:17Z</dcterms:created>
  <dcterms:modified xsi:type="dcterms:W3CDTF">2025-05-16T05:46:13Z</dcterms:modified>
</cp:coreProperties>
</file>