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26734BB-AB90-463E-9C54-9659051C4C8D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10" autoAdjust="0"/>
  </p:normalViewPr>
  <p:slideViewPr>
    <p:cSldViewPr>
      <p:cViewPr varScale="1">
        <p:scale>
          <a:sx n="99" d="100"/>
          <a:sy n="99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3D85C0-3AE5-4A5A-A925-F602A68FB54F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C7F2B1-AA5B-4AFE-8C1C-B26AD34E5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6480719"/>
          </a:xfrm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Муниципальное бюджетное общеобразовательное учреждение средняя 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общеобразовательная организация №11 имени А.М. </a:t>
            </a:r>
            <a:r>
              <a:rPr lang="ru-RU" sz="1600" dirty="0" err="1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Позынича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Тема презентации: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«Экологический календарь.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18-22 апреля – Марш парков ( Дни заповедников и национальных парков) с 1995г.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Парки, сады и скверы города Новочеркасска.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   						</a:t>
            </a: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Выполнила ученица 6 В класса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							      Мулеева Софья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					             Руководитель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					                             Мулеева Инна Александровна 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Новочеркасск, 2025г</a:t>
            </a: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84976" cy="65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723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4023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424936" cy="63367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Марш парков (официальное название – Дни заповедников и национальных парков) – это глобальная широкомасштабная экологическая акция, которая проходит ежегодно. Цель – соединить всех неравнодушных людей к идеи поддержки и сохранения заповедников, парков. </a:t>
            </a:r>
          </a:p>
          <a:p>
            <a:pPr marL="45720" indent="0">
              <a:buNone/>
            </a:pPr>
            <a:r>
              <a:rPr lang="ru-RU" dirty="0"/>
              <a:t>Столица Донского Казачества обширна </a:t>
            </a:r>
          </a:p>
          <a:p>
            <a:pPr marL="45720" indent="0">
              <a:buNone/>
            </a:pPr>
            <a:r>
              <a:rPr lang="ru-RU" dirty="0"/>
              <a:t>зелеными  насаждениями. Например, </a:t>
            </a:r>
          </a:p>
          <a:p>
            <a:pPr marL="45720" indent="0">
              <a:buNone/>
            </a:pPr>
            <a:r>
              <a:rPr lang="ru-RU" dirty="0"/>
              <a:t>Александровский сад, скверы на площадях </a:t>
            </a:r>
          </a:p>
          <a:p>
            <a:pPr marL="45720" indent="0">
              <a:buNone/>
            </a:pPr>
            <a:r>
              <a:rPr lang="ru-RU" dirty="0" err="1"/>
              <a:t>Левски</a:t>
            </a:r>
            <a:r>
              <a:rPr lang="ru-RU" dirty="0"/>
              <a:t>, Чапаева,  Троицкой, Ермака </a:t>
            </a:r>
          </a:p>
          <a:p>
            <a:pPr marL="45720" indent="0">
              <a:buNone/>
            </a:pPr>
            <a:r>
              <a:rPr lang="ru-RU" dirty="0"/>
              <a:t>(Соборной) и  Привокзальной, </a:t>
            </a:r>
          </a:p>
          <a:p>
            <a:pPr marL="45720" indent="0">
              <a:buNone/>
            </a:pPr>
            <a:r>
              <a:rPr lang="ru-RU" dirty="0"/>
              <a:t>роща «Красная Весна», </a:t>
            </a:r>
          </a:p>
          <a:p>
            <a:pPr marL="45720" indent="0">
              <a:buNone/>
            </a:pPr>
            <a:r>
              <a:rPr lang="ru-RU" dirty="0" err="1"/>
              <a:t>Новочеркасский</a:t>
            </a:r>
            <a:r>
              <a:rPr lang="ru-RU" dirty="0"/>
              <a:t> индустриальный</a:t>
            </a:r>
          </a:p>
          <a:p>
            <a:pPr marL="45720" indent="0">
              <a:buNone/>
            </a:pPr>
            <a:r>
              <a:rPr lang="ru-RU" dirty="0"/>
              <a:t>(промышленный) парк. </a:t>
            </a:r>
          </a:p>
          <a:p>
            <a:pPr marL="45720" indent="0">
              <a:buNone/>
            </a:pPr>
            <a:r>
              <a:rPr lang="ru-RU" dirty="0"/>
              <a:t>Озеленение города  занимает особое </a:t>
            </a:r>
          </a:p>
          <a:p>
            <a:pPr marL="45720" indent="0">
              <a:buNone/>
            </a:pPr>
            <a:r>
              <a:rPr lang="ru-RU" dirty="0"/>
              <a:t>место в улучшении экологического </a:t>
            </a:r>
          </a:p>
          <a:p>
            <a:pPr marL="45720" indent="0">
              <a:buNone/>
            </a:pPr>
            <a:r>
              <a:rPr lang="ru-RU" dirty="0"/>
              <a:t>состояния  города, активно влияя на </a:t>
            </a:r>
          </a:p>
          <a:p>
            <a:pPr marL="45720" indent="0">
              <a:buNone/>
            </a:pPr>
            <a:r>
              <a:rPr lang="ru-RU" dirty="0"/>
              <a:t>архитектурный  облик и обеспечивая в летнее время необходимый теневой режим пешеходов.</a:t>
            </a:r>
          </a:p>
        </p:txBody>
      </p:sp>
    </p:spTree>
    <p:extLst>
      <p:ext uri="{BB962C8B-B14F-4D97-AF65-F5344CB8AC3E}">
        <p14:creationId xmlns:p14="http://schemas.microsoft.com/office/powerpoint/2010/main" val="279369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352928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/>
              <a:t>Одна из острых экологических проблем Новочеркасска – это грязный воздух, особенно в промышленных районах города. </a:t>
            </a:r>
          </a:p>
          <a:p>
            <a:pPr marL="45720" indent="0">
              <a:buNone/>
            </a:pPr>
            <a:r>
              <a:rPr lang="ru-RU" sz="1800" dirty="0"/>
              <a:t>Рассмотрим  уровень загрязнения воздуха Новочеркасска, взятые их данных экологического вестника Дона, который ежегодно публикует сведения  о  состоянии окружающей среды городов Ростовской области.</a:t>
            </a:r>
          </a:p>
          <a:p>
            <a:pPr marL="45720" indent="0">
              <a:buNone/>
            </a:pPr>
            <a:r>
              <a:rPr lang="ru-RU" sz="1800" dirty="0"/>
              <a:t>Стационарные наблюдения проводятся в  основном  с марта по декабрь на 3 постах, расположенных в различных частях города. Перечень контролируемых веществ определяется  техническим заданием к </a:t>
            </a:r>
            <a:r>
              <a:rPr lang="ru-RU" sz="1800" dirty="0" err="1"/>
              <a:t>Госконтракту</a:t>
            </a:r>
            <a:r>
              <a:rPr lang="ru-RU" sz="1800" dirty="0"/>
              <a:t>. </a:t>
            </a:r>
          </a:p>
          <a:p>
            <a:pPr marL="45720" indent="0">
              <a:buNone/>
            </a:pPr>
            <a:r>
              <a:rPr lang="ru-RU" sz="1800" b="1" u="sng" dirty="0"/>
              <a:t>2022 г</a:t>
            </a:r>
            <a:r>
              <a:rPr lang="ru-RU" sz="1800" dirty="0"/>
              <a:t>. Уровень загрязнения воздуха очень высокий (ИЗА5 =18,0, СИ=6,5 и НП=48,4 %). Средняя концентрация взвешенных веществ (пыли) на постах наблюдений превышала гигиенический норматив в 5,8–8 раз. Средняя концентрация в целом по городу составила 7,1 ПДК. </a:t>
            </a:r>
          </a:p>
          <a:p>
            <a:pPr marL="45720" indent="0">
              <a:buNone/>
            </a:pPr>
            <a:r>
              <a:rPr lang="ru-RU" sz="1800" dirty="0"/>
              <a:t>Очень высокий уровень загрязнения  определяется </a:t>
            </a:r>
          </a:p>
          <a:p>
            <a:pPr marL="45720" indent="0">
              <a:buNone/>
            </a:pPr>
            <a:r>
              <a:rPr lang="ru-RU" sz="1800" dirty="0"/>
              <a:t>концентрациями формальдегида, взвешенных </a:t>
            </a:r>
          </a:p>
          <a:p>
            <a:pPr marL="45720" indent="0">
              <a:buNone/>
            </a:pPr>
            <a:r>
              <a:rPr lang="ru-RU" sz="1800" dirty="0"/>
              <a:t>веществ (пыли), диоксида азота, оксида </a:t>
            </a:r>
          </a:p>
          <a:p>
            <a:pPr marL="45720" indent="0">
              <a:buNone/>
            </a:pPr>
            <a:r>
              <a:rPr lang="ru-RU" sz="1800" dirty="0"/>
              <a:t>углерода  и оксида азота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7166" r="2654" b="4365"/>
          <a:stretch/>
        </p:blipFill>
        <p:spPr bwMode="auto">
          <a:xfrm>
            <a:off x="5712427" y="4509120"/>
            <a:ext cx="2961583" cy="17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09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640960" cy="6624736"/>
          </a:xfrm>
        </p:spPr>
        <p:txBody>
          <a:bodyPr numCol="2">
            <a:normAutofit/>
          </a:bodyPr>
          <a:lstStyle/>
          <a:p>
            <a:pPr marL="45720" indent="0">
              <a:buNone/>
            </a:pPr>
            <a:r>
              <a:rPr lang="ru-RU" sz="1800" b="1" u="sng" dirty="0"/>
              <a:t>2021. </a:t>
            </a:r>
            <a:r>
              <a:rPr lang="ru-RU" sz="1800" dirty="0"/>
              <a:t>Уровень загрязнения воздуха очень высокий (ИЗА5 =14,0, СИ=5,2 и НП=62,1%). Средняя концентрация взвешенных веществ (пыли) на постах наблюдений превышала гигиенический норматив в 5,6 – 9,9 раз. Средняя концентрация</a:t>
            </a:r>
          </a:p>
          <a:p>
            <a:pPr marL="45720" indent="0">
              <a:buNone/>
            </a:pPr>
            <a:r>
              <a:rPr lang="ru-RU" sz="1800" dirty="0"/>
              <a:t>в целом по городу составила 8,3 ПДК.</a:t>
            </a:r>
          </a:p>
          <a:p>
            <a:pPr marL="45720" indent="0">
              <a:buNone/>
            </a:pPr>
            <a:r>
              <a:rPr lang="ru-RU" sz="1800" dirty="0"/>
              <a:t>Очень высокий уровень загрязнения определяется концентрациями взвешенных веществ (пыли), формальдегида, диоксида азота, оксида углерода и оксида азота. </a:t>
            </a: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r>
              <a:rPr lang="ru-RU" sz="1800" b="1" u="sng" dirty="0"/>
              <a:t>2020. </a:t>
            </a:r>
            <a:r>
              <a:rPr lang="ru-RU" sz="1800" dirty="0"/>
              <a:t>Уровень загрязнения воздуха высокий (ИЗА5 =7,0, СИ=13,2 и НП=68,3%). Высокий уровень загрязнения определяется концентрациями: взвешенных веществ (пыли),оксида углерода, диоксида азота, формальдегида и оксида азота.</a:t>
            </a:r>
          </a:p>
          <a:p>
            <a:pPr marL="45720" indent="0">
              <a:buNone/>
            </a:pPr>
            <a:r>
              <a:rPr lang="ru-RU" sz="1800" dirty="0"/>
              <a:t>Средняя концентрация взвешенных веществ (пыли) превышала гигиенический норматив во всех наблюдаемых районах и составила 2,0–6,0 ПДК. Средняя концентрация в целом по городу составила</a:t>
            </a:r>
          </a:p>
          <a:p>
            <a:pPr marL="45720" indent="0">
              <a:buNone/>
            </a:pPr>
            <a:r>
              <a:rPr lang="ru-RU" sz="1800" dirty="0"/>
              <a:t>4,0 ПДК</a:t>
            </a: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9661" r="2954" b="8033"/>
          <a:stretch/>
        </p:blipFill>
        <p:spPr bwMode="auto">
          <a:xfrm>
            <a:off x="729674" y="4305633"/>
            <a:ext cx="3528002" cy="19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05633"/>
            <a:ext cx="439512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10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568952" cy="6552727"/>
          </a:xfrm>
        </p:spPr>
        <p:txBody>
          <a:bodyPr>
            <a:normAutofit/>
          </a:bodyPr>
          <a:lstStyle/>
          <a:p>
            <a:r>
              <a:rPr lang="ru-RU" sz="1600" dirty="0"/>
              <a:t>Анализируя данные, можно сказать, что столица Донского Казачества входит  в  приоритетный список городов с наибольшим уровнем загрязнения атмосферного воздуха в 2021 г. (ИЗА ≥ 14). </a:t>
            </a:r>
          </a:p>
          <a:p>
            <a:r>
              <a:rPr lang="ru-RU" sz="1600" dirty="0"/>
              <a:t>Экологическая проблема с загрязнением воздуха постоянно будет расти, если не принимать меры совместно  с  основными предприятиями -загрязнителей г. Новочеркасска. Например: ОАО «ОГК-6» </a:t>
            </a:r>
            <a:r>
              <a:rPr lang="ru-RU" sz="1600" dirty="0" err="1"/>
              <a:t>НчГРЭС</a:t>
            </a:r>
            <a:r>
              <a:rPr lang="ru-RU" sz="1600" dirty="0"/>
              <a:t>, ОАО «ЭПМ-НЭЗ», ОАО «НЗСП», ООО «ПК «НЭВЗ», ООО  «</a:t>
            </a:r>
            <a:r>
              <a:rPr lang="ru-RU" sz="1600" dirty="0" err="1"/>
              <a:t>Актис</a:t>
            </a:r>
            <a:r>
              <a:rPr lang="ru-RU" sz="1600" dirty="0"/>
              <a:t>». </a:t>
            </a:r>
          </a:p>
          <a:p>
            <a:r>
              <a:rPr lang="ru-RU" sz="1600" b="1" dirty="0"/>
              <a:t>Мероприятия, направленные на улучшения атмосферного воздуха:</a:t>
            </a:r>
          </a:p>
          <a:p>
            <a:r>
              <a:rPr lang="ru-RU" sz="1600" dirty="0"/>
              <a:t>1.  Высадка зеленых насаждений. Дерево средней</a:t>
            </a:r>
          </a:p>
          <a:p>
            <a:r>
              <a:rPr lang="ru-RU" sz="1600" dirty="0"/>
              <a:t>величины за 24 часа восстанавливает столько кислорода, </a:t>
            </a:r>
          </a:p>
          <a:p>
            <a:r>
              <a:rPr lang="ru-RU" sz="1600" dirty="0"/>
              <a:t>сколько необходимо для дыхания трёх человек. </a:t>
            </a:r>
          </a:p>
          <a:p>
            <a:r>
              <a:rPr lang="ru-RU" sz="1600" dirty="0"/>
              <a:t>Зеленые насаждения являются  органической частью</a:t>
            </a:r>
          </a:p>
          <a:p>
            <a:r>
              <a:rPr lang="ru-RU" sz="1600" dirty="0"/>
              <a:t> планировочной структуры  современного города и </a:t>
            </a:r>
          </a:p>
          <a:p>
            <a:r>
              <a:rPr lang="ru-RU" sz="1600" dirty="0"/>
              <a:t>выполняют в нем разнообразные функции, в том числе и санитарно-гигиенические.</a:t>
            </a:r>
          </a:p>
          <a:p>
            <a:r>
              <a:rPr lang="ru-RU" sz="1600" dirty="0"/>
              <a:t>2. Регулирование условий рассеивания загрязняющих веществ в атмосфере путем увеличения высоты выброса (высоты дымовой или вентиляционной трубы).</a:t>
            </a:r>
          </a:p>
          <a:p>
            <a:r>
              <a:rPr lang="ru-RU" sz="1600" dirty="0"/>
              <a:t>3. Ремонты </a:t>
            </a:r>
            <a:r>
              <a:rPr lang="ru-RU" sz="1600" dirty="0" err="1"/>
              <a:t>пылегазоочистного</a:t>
            </a:r>
            <a:r>
              <a:rPr lang="ru-RU" sz="1600" dirty="0"/>
              <a:t> и вентиляционного оборудования предприятия, производятся анализ и контроль за выбросами загрязняющих веществ в атмосферный воздух и воду.</a:t>
            </a:r>
          </a:p>
          <a:p>
            <a:r>
              <a:rPr lang="ru-RU" sz="1600" dirty="0"/>
              <a:t>Спасибо </a:t>
            </a:r>
            <a:r>
              <a:rPr lang="ru-RU" sz="1600"/>
              <a:t>за внимание.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11" y="2348880"/>
            <a:ext cx="27003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867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81D319"/>
      </a:accent2>
      <a:accent3>
        <a:srgbClr val="81D319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681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Cambria</vt:lpstr>
      <vt:lpstr>Georgia</vt:lpstr>
      <vt:lpstr>Воздушный поток</vt:lpstr>
      <vt:lpstr>Муниципальное бюджетное общеобразовательное учреждение средняя  общеобразовательная организация №11 имени А.М. Позынича        Тема презентации: «Экологический календарь. 18-22 апреля – Марш парков ( Дни заповедников и национальных парков) с 1995г. Парки, сады и скверы города Новочеркасска.                   Выполнила ученица 6 В класса              Мулеева Софья                   Руководитель                                   Мулеева Инна Александровна     Новочеркасск, 2025г.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Мулеева</dc:creator>
  <cp:lastModifiedBy>Дмитрий Мулеев</cp:lastModifiedBy>
  <cp:revision>18</cp:revision>
  <cp:lastPrinted>2024-04-12T08:02:28Z</cp:lastPrinted>
  <dcterms:created xsi:type="dcterms:W3CDTF">2024-04-11T08:48:25Z</dcterms:created>
  <dcterms:modified xsi:type="dcterms:W3CDTF">2025-02-23T16:40:37Z</dcterms:modified>
</cp:coreProperties>
</file>