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8" r:id="rId6"/>
    <p:sldId id="277" r:id="rId7"/>
    <p:sldId id="278" r:id="rId8"/>
    <p:sldId id="279" r:id="rId9"/>
    <p:sldId id="285" r:id="rId10"/>
    <p:sldId id="286" r:id="rId11"/>
    <p:sldId id="282" r:id="rId12"/>
    <p:sldId id="283" r:id="rId13"/>
    <p:sldId id="284" r:id="rId14"/>
    <p:sldId id="259" r:id="rId15"/>
    <p:sldId id="260" r:id="rId16"/>
    <p:sldId id="261" r:id="rId17"/>
    <p:sldId id="262" r:id="rId18"/>
    <p:sldId id="264" r:id="rId19"/>
    <p:sldId id="280" r:id="rId20"/>
    <p:sldId id="266" r:id="rId21"/>
    <p:sldId id="267" r:id="rId22"/>
    <p:sldId id="269" r:id="rId23"/>
    <p:sldId id="281" r:id="rId24"/>
    <p:sldId id="263" r:id="rId25"/>
    <p:sldId id="265" r:id="rId26"/>
    <p:sldId id="27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2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вгения Клишина" userId="0a75285165e0f3a9" providerId="LiveId" clId="{64E5F003-62AC-448F-B6D4-79359A24F44E}"/>
    <pc:docChg chg="undo custSel addSld delSld modSld sldOrd modMainMaster modShowInfo">
      <pc:chgData name="Евгения Клишина" userId="0a75285165e0f3a9" providerId="LiveId" clId="{64E5F003-62AC-448F-B6D4-79359A24F44E}" dt="2025-02-14T12:23:31.764" v="1492" actId="12788"/>
      <pc:docMkLst>
        <pc:docMk/>
      </pc:docMkLst>
      <pc:sldChg chg="addSp modSp mod">
        <pc:chgData name="Евгения Клишина" userId="0a75285165e0f3a9" providerId="LiveId" clId="{64E5F003-62AC-448F-B6D4-79359A24F44E}" dt="2025-02-14T04:31:39.869" v="232" actId="1076"/>
        <pc:sldMkLst>
          <pc:docMk/>
          <pc:sldMk cId="1230578581" sldId="256"/>
        </pc:sldMkLst>
        <pc:spChg chg="mod">
          <ac:chgData name="Евгения Клишина" userId="0a75285165e0f3a9" providerId="LiveId" clId="{64E5F003-62AC-448F-B6D4-79359A24F44E}" dt="2025-02-14T04:31:39.869" v="232" actId="1076"/>
          <ac:spMkLst>
            <pc:docMk/>
            <pc:sldMk cId="1230578581" sldId="256"/>
            <ac:spMk id="2" creationId="{70E1AB10-DB0B-4E46-B75F-02BE348949B3}"/>
          </ac:spMkLst>
        </pc:spChg>
        <pc:spChg chg="mod">
          <ac:chgData name="Евгения Клишина" userId="0a75285165e0f3a9" providerId="LiveId" clId="{64E5F003-62AC-448F-B6D4-79359A24F44E}" dt="2025-02-14T04:30:41.026" v="226" actId="207"/>
          <ac:spMkLst>
            <pc:docMk/>
            <pc:sldMk cId="1230578581" sldId="256"/>
            <ac:spMk id="3" creationId="{FCBA9DB7-F911-4A49-82D4-449E67CE1B0C}"/>
          </ac:spMkLst>
        </pc:spChg>
        <pc:spChg chg="add mod">
          <ac:chgData name="Евгения Клишина" userId="0a75285165e0f3a9" providerId="LiveId" clId="{64E5F003-62AC-448F-B6D4-79359A24F44E}" dt="2025-02-14T04:30:47.171" v="227" actId="207"/>
          <ac:spMkLst>
            <pc:docMk/>
            <pc:sldMk cId="1230578581" sldId="256"/>
            <ac:spMk id="5" creationId="{10B74E42-7213-49AB-9717-A8B98357B635}"/>
          </ac:spMkLst>
        </pc:spChg>
        <pc:picChg chg="add mod ord">
          <ac:chgData name="Евгения Клишина" userId="0a75285165e0f3a9" providerId="LiveId" clId="{64E5F003-62AC-448F-B6D4-79359A24F44E}" dt="2025-02-14T04:27:16.055" v="210" actId="171"/>
          <ac:picMkLst>
            <pc:docMk/>
            <pc:sldMk cId="1230578581" sldId="256"/>
            <ac:picMk id="6" creationId="{3194C4F4-FCDA-40AF-9952-2FF6D9D10E94}"/>
          </ac:picMkLst>
        </pc:picChg>
      </pc:sldChg>
      <pc:sldChg chg="addSp delSp modSp mod">
        <pc:chgData name="Евгения Клишина" userId="0a75285165e0f3a9" providerId="LiveId" clId="{64E5F003-62AC-448F-B6D4-79359A24F44E}" dt="2025-02-14T04:39:18.325" v="257" actId="208"/>
        <pc:sldMkLst>
          <pc:docMk/>
          <pc:sldMk cId="688525018" sldId="257"/>
        </pc:sldMkLst>
        <pc:spChg chg="del">
          <ac:chgData name="Евгения Клишина" userId="0a75285165e0f3a9" providerId="LiveId" clId="{64E5F003-62AC-448F-B6D4-79359A24F44E}" dt="2025-02-14T04:02:38.717" v="4" actId="478"/>
          <ac:spMkLst>
            <pc:docMk/>
            <pc:sldMk cId="688525018" sldId="257"/>
            <ac:spMk id="2" creationId="{99D99093-96EE-426A-9BF7-1D3CFDA092B1}"/>
          </ac:spMkLst>
        </pc:spChg>
        <pc:spChg chg="mod">
          <ac:chgData name="Евгения Клишина" userId="0a75285165e0f3a9" providerId="LiveId" clId="{64E5F003-62AC-448F-B6D4-79359A24F44E}" dt="2025-02-14T04:39:18.325" v="257" actId="208"/>
          <ac:spMkLst>
            <pc:docMk/>
            <pc:sldMk cId="688525018" sldId="257"/>
            <ac:spMk id="3" creationId="{5F119116-E4B2-4EEB-8BC4-87897918FFE6}"/>
          </ac:spMkLst>
        </pc:spChg>
        <pc:picChg chg="add mod ord">
          <ac:chgData name="Евгения Клишина" userId="0a75285165e0f3a9" providerId="LiveId" clId="{64E5F003-62AC-448F-B6D4-79359A24F44E}" dt="2025-02-14T04:35:26.551" v="238" actId="207"/>
          <ac:picMkLst>
            <pc:docMk/>
            <pc:sldMk cId="688525018" sldId="257"/>
            <ac:picMk id="4" creationId="{B82D6193-0E95-46BC-9E09-9B3CC376DD5D}"/>
          </ac:picMkLst>
        </pc:picChg>
        <pc:picChg chg="add mod">
          <ac:chgData name="Евгения Клишина" userId="0a75285165e0f3a9" providerId="LiveId" clId="{64E5F003-62AC-448F-B6D4-79359A24F44E}" dt="2025-02-14T04:37:53.561" v="252" actId="1076"/>
          <ac:picMkLst>
            <pc:docMk/>
            <pc:sldMk cId="688525018" sldId="257"/>
            <ac:picMk id="6" creationId="{436BA42E-8135-4B3E-BB57-241540D87B0E}"/>
          </ac:picMkLst>
        </pc:picChg>
        <pc:picChg chg="add mod">
          <ac:chgData name="Евгения Клишина" userId="0a75285165e0f3a9" providerId="LiveId" clId="{64E5F003-62AC-448F-B6D4-79359A24F44E}" dt="2025-02-14T04:38:56.029" v="255" actId="1076"/>
          <ac:picMkLst>
            <pc:docMk/>
            <pc:sldMk cId="688525018" sldId="257"/>
            <ac:picMk id="7" creationId="{359FF7C6-F144-4AF7-9CE4-596219AA4684}"/>
          </ac:picMkLst>
        </pc:picChg>
      </pc:sldChg>
      <pc:sldChg chg="addSp delSp modSp mod">
        <pc:chgData name="Евгения Клишина" userId="0a75285165e0f3a9" providerId="LiveId" clId="{64E5F003-62AC-448F-B6D4-79359A24F44E}" dt="2025-02-14T06:32:23.124" v="679" actId="208"/>
        <pc:sldMkLst>
          <pc:docMk/>
          <pc:sldMk cId="2064586897" sldId="258"/>
        </pc:sldMkLst>
        <pc:spChg chg="del">
          <ac:chgData name="Евгения Клишина" userId="0a75285165e0f3a9" providerId="LiveId" clId="{64E5F003-62AC-448F-B6D4-79359A24F44E}" dt="2025-02-14T04:06:39.353" v="10" actId="478"/>
          <ac:spMkLst>
            <pc:docMk/>
            <pc:sldMk cId="2064586897" sldId="258"/>
            <ac:spMk id="2" creationId="{A85C7921-19D6-426B-A09E-8CAFD24CA598}"/>
          </ac:spMkLst>
        </pc:spChg>
        <pc:spChg chg="mod">
          <ac:chgData name="Евгения Клишина" userId="0a75285165e0f3a9" providerId="LiveId" clId="{64E5F003-62AC-448F-B6D4-79359A24F44E}" dt="2025-02-14T04:59:28.742" v="361" actId="1076"/>
          <ac:spMkLst>
            <pc:docMk/>
            <pc:sldMk cId="2064586897" sldId="258"/>
            <ac:spMk id="3" creationId="{785752FA-44C0-4466-9F6D-2703205ED1FF}"/>
          </ac:spMkLst>
        </pc:spChg>
        <pc:spChg chg="add mod">
          <ac:chgData name="Евгения Клишина" userId="0a75285165e0f3a9" providerId="LiveId" clId="{64E5F003-62AC-448F-B6D4-79359A24F44E}" dt="2025-02-14T06:32:23.124" v="679" actId="208"/>
          <ac:spMkLst>
            <pc:docMk/>
            <pc:sldMk cId="2064586897" sldId="258"/>
            <ac:spMk id="5" creationId="{A9677F65-A270-42F2-92E3-CD7B43BE0857}"/>
          </ac:spMkLst>
        </pc:spChg>
        <pc:picChg chg="add mod">
          <ac:chgData name="Евгения Клишина" userId="0a75285165e0f3a9" providerId="LiveId" clId="{64E5F003-62AC-448F-B6D4-79359A24F44E}" dt="2025-02-14T04:59:24.495" v="360" actId="1440"/>
          <ac:picMkLst>
            <pc:docMk/>
            <pc:sldMk cId="2064586897" sldId="258"/>
            <ac:picMk id="6" creationId="{138A6C36-9C66-4BE4-8C35-50F91FBDDC4D}"/>
          </ac:picMkLst>
        </pc:picChg>
        <pc:picChg chg="add mod">
          <ac:chgData name="Евгения Клишина" userId="0a75285165e0f3a9" providerId="LiveId" clId="{64E5F003-62AC-448F-B6D4-79359A24F44E}" dt="2025-02-14T04:59:22.138" v="359" actId="1440"/>
          <ac:picMkLst>
            <pc:docMk/>
            <pc:sldMk cId="2064586897" sldId="258"/>
            <ac:picMk id="7" creationId="{64C64025-5796-4D54-A700-509C321D58F0}"/>
          </ac:picMkLst>
        </pc:picChg>
      </pc:sldChg>
      <pc:sldChg chg="addSp delSp modSp mod modAnim">
        <pc:chgData name="Евгения Клишина" userId="0a75285165e0f3a9" providerId="LiveId" clId="{64E5F003-62AC-448F-B6D4-79359A24F44E}" dt="2025-02-14T06:32:32.884" v="680" actId="208"/>
        <pc:sldMkLst>
          <pc:docMk/>
          <pc:sldMk cId="2538328204" sldId="259"/>
        </pc:sldMkLst>
        <pc:spChg chg="del">
          <ac:chgData name="Евгения Клишина" userId="0a75285165e0f3a9" providerId="LiveId" clId="{64E5F003-62AC-448F-B6D4-79359A24F44E}" dt="2025-02-14T05:12:29.205" v="483" actId="478"/>
          <ac:spMkLst>
            <pc:docMk/>
            <pc:sldMk cId="2538328204" sldId="259"/>
            <ac:spMk id="2" creationId="{098D64E2-3B87-44B3-8F07-23C1A05D1BCE}"/>
          </ac:spMkLst>
        </pc:spChg>
        <pc:spChg chg="mod">
          <ac:chgData name="Евгения Клишина" userId="0a75285165e0f3a9" providerId="LiveId" clId="{64E5F003-62AC-448F-B6D4-79359A24F44E}" dt="2025-02-14T05:15:09.809" v="517" actId="17032"/>
          <ac:spMkLst>
            <pc:docMk/>
            <pc:sldMk cId="2538328204" sldId="259"/>
            <ac:spMk id="3" creationId="{68D5F79B-5C20-437B-ADA8-5B7A38EA600B}"/>
          </ac:spMkLst>
        </pc:spChg>
        <pc:spChg chg="add mod">
          <ac:chgData name="Евгения Клишина" userId="0a75285165e0f3a9" providerId="LiveId" clId="{64E5F003-62AC-448F-B6D4-79359A24F44E}" dt="2025-02-14T06:32:32.884" v="680" actId="208"/>
          <ac:spMkLst>
            <pc:docMk/>
            <pc:sldMk cId="2538328204" sldId="259"/>
            <ac:spMk id="5" creationId="{3E04709A-6BAE-4D71-BC63-7183B4138BD6}"/>
          </ac:spMkLst>
        </pc:spChg>
        <pc:picChg chg="add mod modCrop">
          <ac:chgData name="Евгения Клишина" userId="0a75285165e0f3a9" providerId="LiveId" clId="{64E5F003-62AC-448F-B6D4-79359A24F44E}" dt="2025-02-14T05:21:01.831" v="545" actId="1440"/>
          <ac:picMkLst>
            <pc:docMk/>
            <pc:sldMk cId="2538328204" sldId="259"/>
            <ac:picMk id="6" creationId="{AFE56637-1E77-4C92-B77E-9828F4928FF2}"/>
          </ac:picMkLst>
        </pc:picChg>
        <pc:picChg chg="add mod">
          <ac:chgData name="Евгения Клишина" userId="0a75285165e0f3a9" providerId="LiveId" clId="{64E5F003-62AC-448F-B6D4-79359A24F44E}" dt="2025-02-14T05:21:01.831" v="545" actId="1440"/>
          <ac:picMkLst>
            <pc:docMk/>
            <pc:sldMk cId="2538328204" sldId="259"/>
            <ac:picMk id="7" creationId="{6AF3538E-A43E-4BB4-BA3C-34DF89F1D3F1}"/>
          </ac:picMkLst>
        </pc:picChg>
        <pc:picChg chg="add mod ord">
          <ac:chgData name="Евгения Клишина" userId="0a75285165e0f3a9" providerId="LiveId" clId="{64E5F003-62AC-448F-B6D4-79359A24F44E}" dt="2025-02-14T05:21:01.831" v="545" actId="1440"/>
          <ac:picMkLst>
            <pc:docMk/>
            <pc:sldMk cId="2538328204" sldId="259"/>
            <ac:picMk id="8" creationId="{EC97A0A2-DC38-4E30-900C-D723A5613D4E}"/>
          </ac:picMkLst>
        </pc:picChg>
        <pc:picChg chg="add mod">
          <ac:chgData name="Евгения Клишина" userId="0a75285165e0f3a9" providerId="LiveId" clId="{64E5F003-62AC-448F-B6D4-79359A24F44E}" dt="2025-02-14T05:21:01.831" v="545" actId="1440"/>
          <ac:picMkLst>
            <pc:docMk/>
            <pc:sldMk cId="2538328204" sldId="259"/>
            <ac:picMk id="9" creationId="{4E1EE52E-D8C1-4DD2-9B00-19DC56310DDD}"/>
          </ac:picMkLst>
        </pc:picChg>
      </pc:sldChg>
      <pc:sldChg chg="addSp modSp mod modAnim">
        <pc:chgData name="Евгения Клишина" userId="0a75285165e0f3a9" providerId="LiveId" clId="{64E5F003-62AC-448F-B6D4-79359A24F44E}" dt="2025-02-14T06:31:48.450" v="674" actId="207"/>
        <pc:sldMkLst>
          <pc:docMk/>
          <pc:sldMk cId="179683678" sldId="260"/>
        </pc:sldMkLst>
        <pc:spChg chg="mod">
          <ac:chgData name="Евгения Клишина" userId="0a75285165e0f3a9" providerId="LiveId" clId="{64E5F003-62AC-448F-B6D4-79359A24F44E}" dt="2025-02-14T06:31:48.450" v="674" actId="207"/>
          <ac:spMkLst>
            <pc:docMk/>
            <pc:sldMk cId="179683678" sldId="260"/>
            <ac:spMk id="2" creationId="{97DF58BD-E47C-48BF-9C74-A32A6D157386}"/>
          </ac:spMkLst>
        </pc:spChg>
        <pc:spChg chg="mod">
          <ac:chgData name="Евгения Клишина" userId="0a75285165e0f3a9" providerId="LiveId" clId="{64E5F003-62AC-448F-B6D4-79359A24F44E}" dt="2025-02-14T05:29:15.611" v="623" actId="208"/>
          <ac:spMkLst>
            <pc:docMk/>
            <pc:sldMk cId="179683678" sldId="260"/>
            <ac:spMk id="3" creationId="{22AC4081-2447-44DB-AC7C-F55B0411E0B7}"/>
          </ac:spMkLst>
        </pc:spChg>
        <pc:picChg chg="add mod ord">
          <ac:chgData name="Евгения Клишина" userId="0a75285165e0f3a9" providerId="LiveId" clId="{64E5F003-62AC-448F-B6D4-79359A24F44E}" dt="2025-02-14T05:29:03.354" v="621" actId="1076"/>
          <ac:picMkLst>
            <pc:docMk/>
            <pc:sldMk cId="179683678" sldId="260"/>
            <ac:picMk id="4" creationId="{F648C896-C964-4779-BE66-489BE66584BF}"/>
          </ac:picMkLst>
        </pc:picChg>
        <pc:picChg chg="add mod">
          <ac:chgData name="Евгения Клишина" userId="0a75285165e0f3a9" providerId="LiveId" clId="{64E5F003-62AC-448F-B6D4-79359A24F44E}" dt="2025-02-14T05:29:03.354" v="621" actId="1076"/>
          <ac:picMkLst>
            <pc:docMk/>
            <pc:sldMk cId="179683678" sldId="260"/>
            <ac:picMk id="5" creationId="{EE49E350-4223-4C08-BF12-7D8DB12651F7}"/>
          </ac:picMkLst>
        </pc:picChg>
        <pc:picChg chg="add mod">
          <ac:chgData name="Евгения Клишина" userId="0a75285165e0f3a9" providerId="LiveId" clId="{64E5F003-62AC-448F-B6D4-79359A24F44E}" dt="2025-02-14T05:29:03.354" v="621" actId="1076"/>
          <ac:picMkLst>
            <pc:docMk/>
            <pc:sldMk cId="179683678" sldId="260"/>
            <ac:picMk id="6" creationId="{54A59EB5-E509-41E8-852B-F39735C2412E}"/>
          </ac:picMkLst>
        </pc:picChg>
        <pc:picChg chg="add mod">
          <ac:chgData name="Евгения Клишина" userId="0a75285165e0f3a9" providerId="LiveId" clId="{64E5F003-62AC-448F-B6D4-79359A24F44E}" dt="2025-02-14T05:29:03.354" v="621" actId="1076"/>
          <ac:picMkLst>
            <pc:docMk/>
            <pc:sldMk cId="179683678" sldId="260"/>
            <ac:picMk id="7" creationId="{CA8E8550-8B83-41E3-9323-8DA07193D89B}"/>
          </ac:picMkLst>
        </pc:picChg>
      </pc:sldChg>
      <pc:sldChg chg="addSp modSp mod modAnim">
        <pc:chgData name="Евгения Клишина" userId="0a75285165e0f3a9" providerId="LiveId" clId="{64E5F003-62AC-448F-B6D4-79359A24F44E}" dt="2025-02-14T06:59:06.667" v="868"/>
        <pc:sldMkLst>
          <pc:docMk/>
          <pc:sldMk cId="3693453739" sldId="261"/>
        </pc:sldMkLst>
        <pc:spChg chg="mod">
          <ac:chgData name="Евгения Клишина" userId="0a75285165e0f3a9" providerId="LiveId" clId="{64E5F003-62AC-448F-B6D4-79359A24F44E}" dt="2025-02-14T06:31:19.042" v="670" actId="208"/>
          <ac:spMkLst>
            <pc:docMk/>
            <pc:sldMk cId="3693453739" sldId="261"/>
            <ac:spMk id="2" creationId="{1C50DFC9-7385-48F5-BAC2-60511902D722}"/>
          </ac:spMkLst>
        </pc:spChg>
        <pc:spChg chg="mod">
          <ac:chgData name="Евгения Клишина" userId="0a75285165e0f3a9" providerId="LiveId" clId="{64E5F003-62AC-448F-B6D4-79359A24F44E}" dt="2025-02-14T06:30:37.992" v="667" actId="14100"/>
          <ac:spMkLst>
            <pc:docMk/>
            <pc:sldMk cId="3693453739" sldId="261"/>
            <ac:spMk id="3" creationId="{563EFA79-1001-421C-A09C-9FD5BC6D1BA4}"/>
          </ac:spMkLst>
        </pc:spChg>
        <pc:picChg chg="add mod">
          <ac:chgData name="Евгения Клишина" userId="0a75285165e0f3a9" providerId="LiveId" clId="{64E5F003-62AC-448F-B6D4-79359A24F44E}" dt="2025-02-14T06:57:29.906" v="857" actId="1440"/>
          <ac:picMkLst>
            <pc:docMk/>
            <pc:sldMk cId="3693453739" sldId="261"/>
            <ac:picMk id="4" creationId="{04B36AEC-8771-4508-8D70-32A7811D46F4}"/>
          </ac:picMkLst>
        </pc:picChg>
        <pc:picChg chg="add mod">
          <ac:chgData name="Евгения Клишина" userId="0a75285165e0f3a9" providerId="LiveId" clId="{64E5F003-62AC-448F-B6D4-79359A24F44E}" dt="2025-02-14T06:58:05.391" v="862" actId="1076"/>
          <ac:picMkLst>
            <pc:docMk/>
            <pc:sldMk cId="3693453739" sldId="261"/>
            <ac:picMk id="5" creationId="{B468D4E5-A30F-4491-B1AE-FF1857BB880D}"/>
          </ac:picMkLst>
        </pc:picChg>
        <pc:picChg chg="add mod">
          <ac:chgData name="Евгения Клишина" userId="0a75285165e0f3a9" providerId="LiveId" clId="{64E5F003-62AC-448F-B6D4-79359A24F44E}" dt="2025-02-14T06:58:09.266" v="863" actId="1076"/>
          <ac:picMkLst>
            <pc:docMk/>
            <pc:sldMk cId="3693453739" sldId="261"/>
            <ac:picMk id="6" creationId="{AC4844D3-7595-40EA-A167-054506D3C68C}"/>
          </ac:picMkLst>
        </pc:picChg>
        <pc:picChg chg="add mod modCrop">
          <ac:chgData name="Евгения Клишина" userId="0a75285165e0f3a9" providerId="LiveId" clId="{64E5F003-62AC-448F-B6D4-79359A24F44E}" dt="2025-02-14T06:58:14.292" v="864" actId="1076"/>
          <ac:picMkLst>
            <pc:docMk/>
            <pc:sldMk cId="3693453739" sldId="261"/>
            <ac:picMk id="7" creationId="{A6B1DF00-EDB9-457A-853B-379839097D96}"/>
          </ac:picMkLst>
        </pc:picChg>
      </pc:sldChg>
      <pc:sldChg chg="addSp delSp modSp mod modTransition modAnim">
        <pc:chgData name="Евгения Клишина" userId="0a75285165e0f3a9" providerId="LiveId" clId="{64E5F003-62AC-448F-B6D4-79359A24F44E}" dt="2025-02-14T07:06:23.504" v="874"/>
        <pc:sldMkLst>
          <pc:docMk/>
          <pc:sldMk cId="188724220" sldId="262"/>
        </pc:sldMkLst>
        <pc:spChg chg="del">
          <ac:chgData name="Евгения Клишина" userId="0a75285165e0f3a9" providerId="LiveId" clId="{64E5F003-62AC-448F-B6D4-79359A24F44E}" dt="2025-02-14T04:12:01.182" v="49" actId="478"/>
          <ac:spMkLst>
            <pc:docMk/>
            <pc:sldMk cId="188724220" sldId="262"/>
            <ac:spMk id="2" creationId="{3083AE4C-63E2-419E-A1F1-6BEE73557709}"/>
          </ac:spMkLst>
        </pc:spChg>
        <pc:spChg chg="mod">
          <ac:chgData name="Евгения Клишина" userId="0a75285165e0f3a9" providerId="LiveId" clId="{64E5F003-62AC-448F-B6D4-79359A24F44E}" dt="2025-02-14T06:34:34.554" v="700" actId="113"/>
          <ac:spMkLst>
            <pc:docMk/>
            <pc:sldMk cId="188724220" sldId="262"/>
            <ac:spMk id="3" creationId="{6ABC9ED4-C585-4E01-9B2E-88100897C5BD}"/>
          </ac:spMkLst>
        </pc:spChg>
        <pc:spChg chg="add mod">
          <ac:chgData name="Евгения Клишина" userId="0a75285165e0f3a9" providerId="LiveId" clId="{64E5F003-62AC-448F-B6D4-79359A24F44E}" dt="2025-02-14T06:34:24.728" v="698" actId="1076"/>
          <ac:spMkLst>
            <pc:docMk/>
            <pc:sldMk cId="188724220" sldId="262"/>
            <ac:spMk id="4" creationId="{FBA77822-DAD1-4299-85EC-92B2A0B36038}"/>
          </ac:spMkLst>
        </pc:spChg>
        <pc:picChg chg="add mod">
          <ac:chgData name="Евгения Клишина" userId="0a75285165e0f3a9" providerId="LiveId" clId="{64E5F003-62AC-448F-B6D4-79359A24F44E}" dt="2025-02-14T07:01:23.094" v="871" actId="1440"/>
          <ac:picMkLst>
            <pc:docMk/>
            <pc:sldMk cId="188724220" sldId="262"/>
            <ac:picMk id="6" creationId="{A00017B7-C015-420F-896B-4249CCC2600A}"/>
          </ac:picMkLst>
        </pc:picChg>
        <pc:picChg chg="add mod">
          <ac:chgData name="Евгения Клишина" userId="0a75285165e0f3a9" providerId="LiveId" clId="{64E5F003-62AC-448F-B6D4-79359A24F44E}" dt="2025-02-14T07:06:20.363" v="873" actId="1076"/>
          <ac:picMkLst>
            <pc:docMk/>
            <pc:sldMk cId="188724220" sldId="262"/>
            <ac:picMk id="7" creationId="{56C3DD0E-847D-4A66-9679-3D5E13E72659}"/>
          </ac:picMkLst>
        </pc:picChg>
      </pc:sldChg>
      <pc:sldChg chg="addSp delSp modSp mod ord delAnim modAnim">
        <pc:chgData name="Евгения Клишина" userId="0a75285165e0f3a9" providerId="LiveId" clId="{64E5F003-62AC-448F-B6D4-79359A24F44E}" dt="2025-02-14T10:37:07.107" v="1023"/>
        <pc:sldMkLst>
          <pc:docMk/>
          <pc:sldMk cId="3322026720" sldId="263"/>
        </pc:sldMkLst>
        <pc:spChg chg="del">
          <ac:chgData name="Евгения Клишина" userId="0a75285165e0f3a9" providerId="LiveId" clId="{64E5F003-62AC-448F-B6D4-79359A24F44E}" dt="2025-02-14T04:12:07.938" v="50" actId="478"/>
          <ac:spMkLst>
            <pc:docMk/>
            <pc:sldMk cId="3322026720" sldId="263"/>
            <ac:spMk id="2" creationId="{E3F76050-811F-4E4A-AA4F-5E66CFC47330}"/>
          </ac:spMkLst>
        </pc:spChg>
        <pc:spChg chg="mod">
          <ac:chgData name="Евгения Клишина" userId="0a75285165e0f3a9" providerId="LiveId" clId="{64E5F003-62AC-448F-B6D4-79359A24F44E}" dt="2025-02-14T06:37:46.238" v="758" actId="208"/>
          <ac:spMkLst>
            <pc:docMk/>
            <pc:sldMk cId="3322026720" sldId="263"/>
            <ac:spMk id="3" creationId="{E6CA35E2-E5DC-4696-98B5-517088898FDF}"/>
          </ac:spMkLst>
        </pc:spChg>
        <pc:spChg chg="add mod">
          <ac:chgData name="Евгения Клишина" userId="0a75285165e0f3a9" providerId="LiveId" clId="{64E5F003-62AC-448F-B6D4-79359A24F44E}" dt="2025-02-14T06:47:23.933" v="802" actId="553"/>
          <ac:spMkLst>
            <pc:docMk/>
            <pc:sldMk cId="3322026720" sldId="263"/>
            <ac:spMk id="4" creationId="{2EE5B9F8-52D5-416D-A1BF-4DEEBE548CFF}"/>
          </ac:spMkLst>
        </pc:spChg>
        <pc:picChg chg="add mod">
          <ac:chgData name="Евгения Клишина" userId="0a75285165e0f3a9" providerId="LiveId" clId="{64E5F003-62AC-448F-B6D4-79359A24F44E}" dt="2025-02-14T06:47:23.933" v="802" actId="553"/>
          <ac:picMkLst>
            <pc:docMk/>
            <pc:sldMk cId="3322026720" sldId="263"/>
            <ac:picMk id="5" creationId="{FC6DAFA7-1861-4791-A934-BE1723F1CE81}"/>
          </ac:picMkLst>
        </pc:picChg>
        <pc:picChg chg="add mod modCrop">
          <ac:chgData name="Евгения Клишина" userId="0a75285165e0f3a9" providerId="LiveId" clId="{64E5F003-62AC-448F-B6D4-79359A24F44E}" dt="2025-02-14T06:47:23.933" v="802" actId="553"/>
          <ac:picMkLst>
            <pc:docMk/>
            <pc:sldMk cId="3322026720" sldId="263"/>
            <ac:picMk id="6" creationId="{D49947F7-226C-4C0A-B707-1E0F3CA55145}"/>
          </ac:picMkLst>
        </pc:picChg>
        <pc:picChg chg="add del mod modCrop">
          <ac:chgData name="Евгения Клишина" userId="0a75285165e0f3a9" providerId="LiveId" clId="{64E5F003-62AC-448F-B6D4-79359A24F44E}" dt="2025-02-14T06:50:40.808" v="815" actId="478"/>
          <ac:picMkLst>
            <pc:docMk/>
            <pc:sldMk cId="3322026720" sldId="263"/>
            <ac:picMk id="7" creationId="{ED8EF9F5-58B9-401E-B1F4-02C8AA095B35}"/>
          </ac:picMkLst>
        </pc:picChg>
        <pc:picChg chg="add mod modCrop">
          <ac:chgData name="Евгения Клишина" userId="0a75285165e0f3a9" providerId="LiveId" clId="{64E5F003-62AC-448F-B6D4-79359A24F44E}" dt="2025-02-14T06:47:23.933" v="802" actId="553"/>
          <ac:picMkLst>
            <pc:docMk/>
            <pc:sldMk cId="3322026720" sldId="263"/>
            <ac:picMk id="8" creationId="{06D954B8-A1B4-4AC7-81DD-3161FBD44E9A}"/>
          </ac:picMkLst>
        </pc:picChg>
        <pc:picChg chg="add mod">
          <ac:chgData name="Евгения Клишина" userId="0a75285165e0f3a9" providerId="LiveId" clId="{64E5F003-62AC-448F-B6D4-79359A24F44E}" dt="2025-02-14T06:50:51.977" v="816" actId="1076"/>
          <ac:picMkLst>
            <pc:docMk/>
            <pc:sldMk cId="3322026720" sldId="263"/>
            <ac:picMk id="9" creationId="{C350AB02-8295-4AE0-BEB7-2DFEBB258A3B}"/>
          </ac:picMkLst>
        </pc:picChg>
      </pc:sldChg>
      <pc:sldChg chg="addSp delSp modSp mod">
        <pc:chgData name="Евгения Клишина" userId="0a75285165e0f3a9" providerId="LiveId" clId="{64E5F003-62AC-448F-B6D4-79359A24F44E}" dt="2025-02-14T10:24:51.516" v="945" actId="1440"/>
        <pc:sldMkLst>
          <pc:docMk/>
          <pc:sldMk cId="3503015746" sldId="264"/>
        </pc:sldMkLst>
        <pc:spChg chg="del">
          <ac:chgData name="Евгения Клишина" userId="0a75285165e0f3a9" providerId="LiveId" clId="{64E5F003-62AC-448F-B6D4-79359A24F44E}" dt="2025-02-14T04:12:19.740" v="52" actId="478"/>
          <ac:spMkLst>
            <pc:docMk/>
            <pc:sldMk cId="3503015746" sldId="264"/>
            <ac:spMk id="2" creationId="{CEE72A37-241F-4A3F-98FA-2412B3F70AEA}"/>
          </ac:spMkLst>
        </pc:spChg>
        <pc:spChg chg="mod">
          <ac:chgData name="Евгения Клишина" userId="0a75285165e0f3a9" providerId="LiveId" clId="{64E5F003-62AC-448F-B6D4-79359A24F44E}" dt="2025-02-14T10:20:26.622" v="919" actId="1076"/>
          <ac:spMkLst>
            <pc:docMk/>
            <pc:sldMk cId="3503015746" sldId="264"/>
            <ac:spMk id="3" creationId="{E498950E-F880-4DB0-A3DF-97C71BD811DF}"/>
          </ac:spMkLst>
        </pc:spChg>
        <pc:spChg chg="add mod">
          <ac:chgData name="Евгения Клишина" userId="0a75285165e0f3a9" providerId="LiveId" clId="{64E5F003-62AC-448F-B6D4-79359A24F44E}" dt="2025-02-14T07:08:33.591" v="888" actId="403"/>
          <ac:spMkLst>
            <pc:docMk/>
            <pc:sldMk cId="3503015746" sldId="264"/>
            <ac:spMk id="4" creationId="{AF96B835-5F60-4E90-B084-D181FA933BBF}"/>
          </ac:spMkLst>
        </pc:spChg>
        <pc:picChg chg="add mod modCrop">
          <ac:chgData name="Евгения Клишина" userId="0a75285165e0f3a9" providerId="LiveId" clId="{64E5F003-62AC-448F-B6D4-79359A24F44E}" dt="2025-02-14T10:24:51.516" v="945" actId="1440"/>
          <ac:picMkLst>
            <pc:docMk/>
            <pc:sldMk cId="3503015746" sldId="264"/>
            <ac:picMk id="2" creationId="{92FFE497-9A69-4F6C-A8AD-00446E569FC2}"/>
          </ac:picMkLst>
        </pc:picChg>
        <pc:picChg chg="add mod modCrop">
          <ac:chgData name="Евгения Клишина" userId="0a75285165e0f3a9" providerId="LiveId" clId="{64E5F003-62AC-448F-B6D4-79359A24F44E}" dt="2025-02-14T10:24:51.516" v="945" actId="1440"/>
          <ac:picMkLst>
            <pc:docMk/>
            <pc:sldMk cId="3503015746" sldId="264"/>
            <ac:picMk id="5" creationId="{C558E32A-E15F-4BF5-8081-8F7423E6547C}"/>
          </ac:picMkLst>
        </pc:picChg>
        <pc:picChg chg="add mod">
          <ac:chgData name="Евгения Клишина" userId="0a75285165e0f3a9" providerId="LiveId" clId="{64E5F003-62AC-448F-B6D4-79359A24F44E}" dt="2025-02-14T10:24:51.516" v="945" actId="1440"/>
          <ac:picMkLst>
            <pc:docMk/>
            <pc:sldMk cId="3503015746" sldId="264"/>
            <ac:picMk id="6" creationId="{F1F4532E-E614-4938-BFAA-B6BFC891273D}"/>
          </ac:picMkLst>
        </pc:picChg>
        <pc:picChg chg="add mod">
          <ac:chgData name="Евгения Клишина" userId="0a75285165e0f3a9" providerId="LiveId" clId="{64E5F003-62AC-448F-B6D4-79359A24F44E}" dt="2025-02-14T10:24:51.516" v="945" actId="1440"/>
          <ac:picMkLst>
            <pc:docMk/>
            <pc:sldMk cId="3503015746" sldId="264"/>
            <ac:picMk id="7" creationId="{9F621AE8-5BB0-4BDF-A36E-FE86EF92803E}"/>
          </ac:picMkLst>
        </pc:picChg>
      </pc:sldChg>
      <pc:sldChg chg="addSp delSp modSp mod ord">
        <pc:chgData name="Евгения Клишина" userId="0a75285165e0f3a9" providerId="LiveId" clId="{64E5F003-62AC-448F-B6D4-79359A24F44E}" dt="2025-02-14T12:20:31.694" v="1458" actId="1440"/>
        <pc:sldMkLst>
          <pc:docMk/>
          <pc:sldMk cId="1219871699" sldId="265"/>
        </pc:sldMkLst>
        <pc:spChg chg="del">
          <ac:chgData name="Евгения Клишина" userId="0a75285165e0f3a9" providerId="LiveId" clId="{64E5F003-62AC-448F-B6D4-79359A24F44E}" dt="2025-02-14T12:14:53.696" v="1418" actId="478"/>
          <ac:spMkLst>
            <pc:docMk/>
            <pc:sldMk cId="1219871699" sldId="265"/>
            <ac:spMk id="2" creationId="{42699254-B47F-4B64-B46E-F0DB4A98B359}"/>
          </ac:spMkLst>
        </pc:spChg>
        <pc:spChg chg="mod">
          <ac:chgData name="Евгения Клишина" userId="0a75285165e0f3a9" providerId="LiveId" clId="{64E5F003-62AC-448F-B6D4-79359A24F44E}" dt="2025-02-14T12:18:23.658" v="1441" actId="1076"/>
          <ac:spMkLst>
            <pc:docMk/>
            <pc:sldMk cId="1219871699" sldId="265"/>
            <ac:spMk id="3" creationId="{7616616C-1393-4032-9ECA-4E405F63040B}"/>
          </ac:spMkLst>
        </pc:spChg>
        <pc:picChg chg="add mod">
          <ac:chgData name="Евгения Клишина" userId="0a75285165e0f3a9" providerId="LiveId" clId="{64E5F003-62AC-448F-B6D4-79359A24F44E}" dt="2025-02-14T12:20:31.694" v="1458" actId="1440"/>
          <ac:picMkLst>
            <pc:docMk/>
            <pc:sldMk cId="1219871699" sldId="265"/>
            <ac:picMk id="4" creationId="{3DA0AB61-66F7-4131-A39D-DB494CCEC176}"/>
          </ac:picMkLst>
        </pc:picChg>
        <pc:picChg chg="add mod">
          <ac:chgData name="Евгения Клишина" userId="0a75285165e0f3a9" providerId="LiveId" clId="{64E5F003-62AC-448F-B6D4-79359A24F44E}" dt="2025-02-14T12:20:31.694" v="1458" actId="1440"/>
          <ac:picMkLst>
            <pc:docMk/>
            <pc:sldMk cId="1219871699" sldId="265"/>
            <ac:picMk id="5" creationId="{C0A3ECD5-B93F-48F7-BB22-444F09852775}"/>
          </ac:picMkLst>
        </pc:picChg>
        <pc:picChg chg="add mod">
          <ac:chgData name="Евгения Клишина" userId="0a75285165e0f3a9" providerId="LiveId" clId="{64E5F003-62AC-448F-B6D4-79359A24F44E}" dt="2025-02-14T12:20:31.694" v="1458" actId="1440"/>
          <ac:picMkLst>
            <pc:docMk/>
            <pc:sldMk cId="1219871699" sldId="265"/>
            <ac:picMk id="6" creationId="{32E2D047-F6DC-426D-A069-203296D61C12}"/>
          </ac:picMkLst>
        </pc:picChg>
        <pc:picChg chg="add mod">
          <ac:chgData name="Евгения Клишина" userId="0a75285165e0f3a9" providerId="LiveId" clId="{64E5F003-62AC-448F-B6D4-79359A24F44E}" dt="2025-02-14T12:20:31.694" v="1458" actId="1440"/>
          <ac:picMkLst>
            <pc:docMk/>
            <pc:sldMk cId="1219871699" sldId="265"/>
            <ac:picMk id="7" creationId="{7A194706-14EB-46A7-8819-A0E0674E165F}"/>
          </ac:picMkLst>
        </pc:picChg>
        <pc:picChg chg="add mod modCrop">
          <ac:chgData name="Евгения Клишина" userId="0a75285165e0f3a9" providerId="LiveId" clId="{64E5F003-62AC-448F-B6D4-79359A24F44E}" dt="2025-02-14T12:20:31.694" v="1458" actId="1440"/>
          <ac:picMkLst>
            <pc:docMk/>
            <pc:sldMk cId="1219871699" sldId="265"/>
            <ac:picMk id="8" creationId="{5EEF95AD-DBFC-4EA7-B2A8-497C4AF52E99}"/>
          </ac:picMkLst>
        </pc:picChg>
      </pc:sldChg>
      <pc:sldChg chg="addSp delSp modSp mod">
        <pc:chgData name="Евгения Клишина" userId="0a75285165e0f3a9" providerId="LiveId" clId="{64E5F003-62AC-448F-B6D4-79359A24F44E}" dt="2025-02-14T11:25:46.330" v="1297" actId="207"/>
        <pc:sldMkLst>
          <pc:docMk/>
          <pc:sldMk cId="3404124864" sldId="266"/>
        </pc:sldMkLst>
        <pc:spChg chg="del">
          <ac:chgData name="Евгения Клишина" userId="0a75285165e0f3a9" providerId="LiveId" clId="{64E5F003-62AC-448F-B6D4-79359A24F44E}" dt="2025-02-14T04:11:09.956" v="34" actId="478"/>
          <ac:spMkLst>
            <pc:docMk/>
            <pc:sldMk cId="3404124864" sldId="266"/>
            <ac:spMk id="2" creationId="{302C1631-6FD2-484D-AF71-73D6690AE2AB}"/>
          </ac:spMkLst>
        </pc:spChg>
        <pc:spChg chg="mod">
          <ac:chgData name="Евгения Клишина" userId="0a75285165e0f3a9" providerId="LiveId" clId="{64E5F003-62AC-448F-B6D4-79359A24F44E}" dt="2025-02-14T11:25:46.330" v="1297" actId="207"/>
          <ac:spMkLst>
            <pc:docMk/>
            <pc:sldMk cId="3404124864" sldId="266"/>
            <ac:spMk id="3" creationId="{2600B952-90F3-43F0-A824-9F632BC466A5}"/>
          </ac:spMkLst>
        </pc:spChg>
        <pc:picChg chg="add mod">
          <ac:chgData name="Евгения Клишина" userId="0a75285165e0f3a9" providerId="LiveId" clId="{64E5F003-62AC-448F-B6D4-79359A24F44E}" dt="2025-02-14T10:31:43.043" v="974" actId="1440"/>
          <ac:picMkLst>
            <pc:docMk/>
            <pc:sldMk cId="3404124864" sldId="266"/>
            <ac:picMk id="2" creationId="{43E0CCAB-A74B-4C57-95B5-44BB15DBA80E}"/>
          </ac:picMkLst>
        </pc:picChg>
      </pc:sldChg>
      <pc:sldChg chg="addSp delSp modSp mod">
        <pc:chgData name="Евгения Клишина" userId="0a75285165e0f3a9" providerId="LiveId" clId="{64E5F003-62AC-448F-B6D4-79359A24F44E}" dt="2025-02-14T12:13:02.233" v="1401" actId="1076"/>
        <pc:sldMkLst>
          <pc:docMk/>
          <pc:sldMk cId="802629067" sldId="267"/>
        </pc:sldMkLst>
        <pc:spChg chg="del">
          <ac:chgData name="Евгения Клишина" userId="0a75285165e0f3a9" providerId="LiveId" clId="{64E5F003-62AC-448F-B6D4-79359A24F44E}" dt="2025-02-14T04:12:45.821" v="54" actId="478"/>
          <ac:spMkLst>
            <pc:docMk/>
            <pc:sldMk cId="802629067" sldId="267"/>
            <ac:spMk id="2" creationId="{A10B379A-17CE-452A-9C5E-C44885A43FD8}"/>
          </ac:spMkLst>
        </pc:spChg>
        <pc:spChg chg="mod">
          <ac:chgData name="Евгения Клишина" userId="0a75285165e0f3a9" providerId="LiveId" clId="{64E5F003-62AC-448F-B6D4-79359A24F44E}" dt="2025-02-14T12:13:02.233" v="1401" actId="1076"/>
          <ac:spMkLst>
            <pc:docMk/>
            <pc:sldMk cId="802629067" sldId="267"/>
            <ac:spMk id="3" creationId="{0B755370-3FAB-4675-813E-958D0F719A52}"/>
          </ac:spMkLst>
        </pc:spChg>
        <pc:picChg chg="add mod">
          <ac:chgData name="Евгения Клишина" userId="0a75285165e0f3a9" providerId="LiveId" clId="{64E5F003-62AC-448F-B6D4-79359A24F44E}" dt="2025-02-14T10:33:17.707" v="997" actId="1440"/>
          <ac:picMkLst>
            <pc:docMk/>
            <pc:sldMk cId="802629067" sldId="267"/>
            <ac:picMk id="2" creationId="{9F37CB23-66CC-4E62-BAEC-1E9748134E4C}"/>
          </ac:picMkLst>
        </pc:picChg>
      </pc:sldChg>
      <pc:sldChg chg="delSp modSp del mod">
        <pc:chgData name="Евгения Клишина" userId="0a75285165e0f3a9" providerId="LiveId" clId="{64E5F003-62AC-448F-B6D4-79359A24F44E}" dt="2025-02-14T04:15:01.150" v="66" actId="2696"/>
        <pc:sldMkLst>
          <pc:docMk/>
          <pc:sldMk cId="2235228015" sldId="268"/>
        </pc:sldMkLst>
        <pc:spChg chg="del">
          <ac:chgData name="Евгения Клишина" userId="0a75285165e0f3a9" providerId="LiveId" clId="{64E5F003-62AC-448F-B6D4-79359A24F44E}" dt="2025-02-14T04:13:14.464" v="56" actId="478"/>
          <ac:spMkLst>
            <pc:docMk/>
            <pc:sldMk cId="2235228015" sldId="268"/>
            <ac:spMk id="2" creationId="{5C66BAA6-F856-4CAB-B0B3-DC9B25A76EEA}"/>
          </ac:spMkLst>
        </pc:spChg>
        <pc:spChg chg="mod">
          <ac:chgData name="Евгения Клишина" userId="0a75285165e0f3a9" providerId="LiveId" clId="{64E5F003-62AC-448F-B6D4-79359A24F44E}" dt="2025-02-14T04:13:11.569" v="55"/>
          <ac:spMkLst>
            <pc:docMk/>
            <pc:sldMk cId="2235228015" sldId="268"/>
            <ac:spMk id="3" creationId="{AB67B927-5EF9-4F4C-AF54-D724B0CC95C3}"/>
          </ac:spMkLst>
        </pc:spChg>
      </pc:sldChg>
      <pc:sldChg chg="addSp delSp modSp mod">
        <pc:chgData name="Евгения Клишина" userId="0a75285165e0f3a9" providerId="LiveId" clId="{64E5F003-62AC-448F-B6D4-79359A24F44E}" dt="2025-02-14T12:13:30.264" v="1414" actId="20577"/>
        <pc:sldMkLst>
          <pc:docMk/>
          <pc:sldMk cId="2318498874" sldId="269"/>
        </pc:sldMkLst>
        <pc:spChg chg="del">
          <ac:chgData name="Евгения Клишина" userId="0a75285165e0f3a9" providerId="LiveId" clId="{64E5F003-62AC-448F-B6D4-79359A24F44E}" dt="2025-02-14T04:14:11.508" v="62" actId="478"/>
          <ac:spMkLst>
            <pc:docMk/>
            <pc:sldMk cId="2318498874" sldId="269"/>
            <ac:spMk id="2" creationId="{D59D183F-503B-4572-99BE-8489140B4CFB}"/>
          </ac:spMkLst>
        </pc:spChg>
        <pc:spChg chg="del mod">
          <ac:chgData name="Евгения Клишина" userId="0a75285165e0f3a9" providerId="LiveId" clId="{64E5F003-62AC-448F-B6D4-79359A24F44E}" dt="2025-02-14T04:14:04.741" v="61" actId="478"/>
          <ac:spMkLst>
            <pc:docMk/>
            <pc:sldMk cId="2318498874" sldId="269"/>
            <ac:spMk id="3" creationId="{347F6933-37D7-4647-BF65-13AEF575D061}"/>
          </ac:spMkLst>
        </pc:spChg>
        <pc:spChg chg="add mod">
          <ac:chgData name="Евгения Клишина" userId="0a75285165e0f3a9" providerId="LiveId" clId="{64E5F003-62AC-448F-B6D4-79359A24F44E}" dt="2025-02-14T12:13:30.264" v="1414" actId="20577"/>
          <ac:spMkLst>
            <pc:docMk/>
            <pc:sldMk cId="2318498874" sldId="269"/>
            <ac:spMk id="5" creationId="{4B97D397-68DB-4FB2-ACAB-CC39655E6D58}"/>
          </ac:spMkLst>
        </pc:spChg>
        <pc:picChg chg="add mod">
          <ac:chgData name="Евгения Клишина" userId="0a75285165e0f3a9" providerId="LiveId" clId="{64E5F003-62AC-448F-B6D4-79359A24F44E}" dt="2025-02-14T10:35:56.179" v="1018" actId="1440"/>
          <ac:picMkLst>
            <pc:docMk/>
            <pc:sldMk cId="2318498874" sldId="269"/>
            <ac:picMk id="2" creationId="{A0532028-0866-4D30-877C-12D90AFF4D9C}"/>
          </ac:picMkLst>
        </pc:picChg>
      </pc:sldChg>
      <pc:sldChg chg="del">
        <pc:chgData name="Евгения Клишина" userId="0a75285165e0f3a9" providerId="LiveId" clId="{64E5F003-62AC-448F-B6D4-79359A24F44E}" dt="2025-02-14T10:37:13.315" v="1024" actId="2696"/>
        <pc:sldMkLst>
          <pc:docMk/>
          <pc:sldMk cId="2127838164" sldId="270"/>
        </pc:sldMkLst>
      </pc:sldChg>
      <pc:sldChg chg="del">
        <pc:chgData name="Евгения Клишина" userId="0a75285165e0f3a9" providerId="LiveId" clId="{64E5F003-62AC-448F-B6D4-79359A24F44E}" dt="2025-02-14T12:14:37.826" v="1415" actId="2696"/>
        <pc:sldMkLst>
          <pc:docMk/>
          <pc:sldMk cId="1110821405" sldId="271"/>
        </pc:sldMkLst>
      </pc:sldChg>
      <pc:sldChg chg="del">
        <pc:chgData name="Евгения Клишина" userId="0a75285165e0f3a9" providerId="LiveId" clId="{64E5F003-62AC-448F-B6D4-79359A24F44E}" dt="2025-02-14T12:14:40.997" v="1416" actId="2696"/>
        <pc:sldMkLst>
          <pc:docMk/>
          <pc:sldMk cId="732728524" sldId="272"/>
        </pc:sldMkLst>
      </pc:sldChg>
      <pc:sldChg chg="del">
        <pc:chgData name="Евгения Клишина" userId="0a75285165e0f3a9" providerId="LiveId" clId="{64E5F003-62AC-448F-B6D4-79359A24F44E}" dt="2025-02-14T12:14:44.980" v="1417" actId="2696"/>
        <pc:sldMkLst>
          <pc:docMk/>
          <pc:sldMk cId="1960672235" sldId="273"/>
        </pc:sldMkLst>
      </pc:sldChg>
      <pc:sldChg chg="addSp modSp mod">
        <pc:chgData name="Евгения Клишина" userId="0a75285165e0f3a9" providerId="LiveId" clId="{64E5F003-62AC-448F-B6D4-79359A24F44E}" dt="2025-02-14T12:23:31.764" v="1492" actId="12788"/>
        <pc:sldMkLst>
          <pc:docMk/>
          <pc:sldMk cId="1444039793" sldId="274"/>
        </pc:sldMkLst>
        <pc:spChg chg="mod">
          <ac:chgData name="Евгения Клишина" userId="0a75285165e0f3a9" providerId="LiveId" clId="{64E5F003-62AC-448F-B6D4-79359A24F44E}" dt="2025-02-14T12:21:16.989" v="1486" actId="2711"/>
          <ac:spMkLst>
            <pc:docMk/>
            <pc:sldMk cId="1444039793" sldId="274"/>
            <ac:spMk id="2" creationId="{441B5207-E2E4-4BBD-B588-6FB6F39B28AF}"/>
          </ac:spMkLst>
        </pc:spChg>
        <pc:spChg chg="mod">
          <ac:chgData name="Евгения Клишина" userId="0a75285165e0f3a9" providerId="LiveId" clId="{64E5F003-62AC-448F-B6D4-79359A24F44E}" dt="2025-02-14T12:21:25.688" v="1487" actId="255"/>
          <ac:spMkLst>
            <pc:docMk/>
            <pc:sldMk cId="1444039793" sldId="274"/>
            <ac:spMk id="3" creationId="{C74D44EF-CFEF-4814-A0FF-20629669A167}"/>
          </ac:spMkLst>
        </pc:spChg>
        <pc:picChg chg="add mod ord">
          <ac:chgData name="Евгения Клишина" userId="0a75285165e0f3a9" providerId="LiveId" clId="{64E5F003-62AC-448F-B6D4-79359A24F44E}" dt="2025-02-14T12:23:31.764" v="1492" actId="12788"/>
          <ac:picMkLst>
            <pc:docMk/>
            <pc:sldMk cId="1444039793" sldId="274"/>
            <ac:picMk id="5" creationId="{A0E45F4F-E9E6-4598-B392-50B893AFFDC5}"/>
          </ac:picMkLst>
        </pc:picChg>
      </pc:sldChg>
      <pc:sldChg chg="addSp modSp new mod setBg">
        <pc:chgData name="Евгения Клишина" userId="0a75285165e0f3a9" providerId="LiveId" clId="{64E5F003-62AC-448F-B6D4-79359A24F44E}" dt="2025-02-14T04:45:05.738" v="284" actId="1076"/>
        <pc:sldMkLst>
          <pc:docMk/>
          <pc:sldMk cId="1335045529" sldId="275"/>
        </pc:sldMkLst>
        <pc:spChg chg="add mod">
          <ac:chgData name="Евгения Клишина" userId="0a75285165e0f3a9" providerId="LiveId" clId="{64E5F003-62AC-448F-B6D4-79359A24F44E}" dt="2025-02-14T04:45:00.854" v="282" actId="1076"/>
          <ac:spMkLst>
            <pc:docMk/>
            <pc:sldMk cId="1335045529" sldId="275"/>
            <ac:spMk id="3" creationId="{505B843C-1A84-451B-A0F6-406F78DF6785}"/>
          </ac:spMkLst>
        </pc:spChg>
        <pc:picChg chg="add mod">
          <ac:chgData name="Евгения Клишина" userId="0a75285165e0f3a9" providerId="LiveId" clId="{64E5F003-62AC-448F-B6D4-79359A24F44E}" dt="2025-02-14T04:45:05.738" v="284" actId="1076"/>
          <ac:picMkLst>
            <pc:docMk/>
            <pc:sldMk cId="1335045529" sldId="275"/>
            <ac:picMk id="4" creationId="{14CF82A9-3887-45FE-BDF3-69C7ADB426E4}"/>
          </ac:picMkLst>
        </pc:picChg>
        <pc:picChg chg="add mod modCrop">
          <ac:chgData name="Евгения Клишина" userId="0a75285165e0f3a9" providerId="LiveId" clId="{64E5F003-62AC-448F-B6D4-79359A24F44E}" dt="2025-02-14T04:45:03.760" v="283" actId="1076"/>
          <ac:picMkLst>
            <pc:docMk/>
            <pc:sldMk cId="1335045529" sldId="275"/>
            <ac:picMk id="6" creationId="{78FDB8E8-976D-4D7F-AAAB-D4231AD99CC2}"/>
          </ac:picMkLst>
        </pc:picChg>
      </pc:sldChg>
      <pc:sldChg chg="addSp modSp new mod">
        <pc:chgData name="Евгения Клишина" userId="0a75285165e0f3a9" providerId="LiveId" clId="{64E5F003-62AC-448F-B6D4-79359A24F44E}" dt="2025-02-14T12:01:24.468" v="1301" actId="20577"/>
        <pc:sldMkLst>
          <pc:docMk/>
          <pc:sldMk cId="1880195562" sldId="276"/>
        </pc:sldMkLst>
        <pc:spChg chg="add mod">
          <ac:chgData name="Евгения Клишина" userId="0a75285165e0f3a9" providerId="LiveId" clId="{64E5F003-62AC-448F-B6D4-79359A24F44E}" dt="2025-02-14T12:01:24.468" v="1301" actId="20577"/>
          <ac:spMkLst>
            <pc:docMk/>
            <pc:sldMk cId="1880195562" sldId="276"/>
            <ac:spMk id="3" creationId="{D8FAC135-F6CC-4EF0-8B81-3A6BB6468D3A}"/>
          </ac:spMkLst>
        </pc:spChg>
        <pc:picChg chg="add mod modCrop">
          <ac:chgData name="Евгения Клишина" userId="0a75285165e0f3a9" providerId="LiveId" clId="{64E5F003-62AC-448F-B6D4-79359A24F44E}" dt="2025-02-14T04:50:13.833" v="306" actId="1440"/>
          <ac:picMkLst>
            <pc:docMk/>
            <pc:sldMk cId="1880195562" sldId="276"/>
            <ac:picMk id="4" creationId="{01D2CB92-8711-47E8-ADE3-83FDAAAEA5D9}"/>
          </ac:picMkLst>
        </pc:picChg>
      </pc:sldChg>
      <pc:sldChg chg="addSp modSp new mod modAnim">
        <pc:chgData name="Евгения Клишина" userId="0a75285165e0f3a9" providerId="LiveId" clId="{64E5F003-62AC-448F-B6D4-79359A24F44E}" dt="2025-02-14T05:05:20.546" v="419" actId="207"/>
        <pc:sldMkLst>
          <pc:docMk/>
          <pc:sldMk cId="399858049" sldId="277"/>
        </pc:sldMkLst>
        <pc:spChg chg="add mod">
          <ac:chgData name="Евгения Клишина" userId="0a75285165e0f3a9" providerId="LiveId" clId="{64E5F003-62AC-448F-B6D4-79359A24F44E}" dt="2025-02-14T05:05:20.546" v="419" actId="207"/>
          <ac:spMkLst>
            <pc:docMk/>
            <pc:sldMk cId="399858049" sldId="277"/>
            <ac:spMk id="3" creationId="{6040B28C-509D-40EE-9ADB-F0014A5A1E31}"/>
          </ac:spMkLst>
        </pc:spChg>
        <pc:picChg chg="add mod ord">
          <ac:chgData name="Евгения Клишина" userId="0a75285165e0f3a9" providerId="LiveId" clId="{64E5F003-62AC-448F-B6D4-79359A24F44E}" dt="2025-02-14T05:03:47.711" v="401" actId="1440"/>
          <ac:picMkLst>
            <pc:docMk/>
            <pc:sldMk cId="399858049" sldId="277"/>
            <ac:picMk id="4" creationId="{7879C325-841E-4246-AEDE-9576E393B10D}"/>
          </ac:picMkLst>
        </pc:picChg>
        <pc:picChg chg="add mod">
          <ac:chgData name="Евгения Клишина" userId="0a75285165e0f3a9" providerId="LiveId" clId="{64E5F003-62AC-448F-B6D4-79359A24F44E}" dt="2025-02-14T05:03:47.711" v="401" actId="1440"/>
          <ac:picMkLst>
            <pc:docMk/>
            <pc:sldMk cId="399858049" sldId="277"/>
            <ac:picMk id="5" creationId="{65E5E7E1-E862-43B4-B03E-90F5B6E18AAE}"/>
          </ac:picMkLst>
        </pc:picChg>
        <pc:picChg chg="add mod">
          <ac:chgData name="Евгения Клишина" userId="0a75285165e0f3a9" providerId="LiveId" clId="{64E5F003-62AC-448F-B6D4-79359A24F44E}" dt="2025-02-14T05:03:47.711" v="401" actId="1440"/>
          <ac:picMkLst>
            <pc:docMk/>
            <pc:sldMk cId="399858049" sldId="277"/>
            <ac:picMk id="6" creationId="{846926C1-7973-42AE-8AF9-ED243DA001CF}"/>
          </ac:picMkLst>
        </pc:picChg>
        <pc:picChg chg="add mod ord">
          <ac:chgData name="Евгения Клишина" userId="0a75285165e0f3a9" providerId="LiveId" clId="{64E5F003-62AC-448F-B6D4-79359A24F44E}" dt="2025-02-14T05:03:47.711" v="401" actId="1440"/>
          <ac:picMkLst>
            <pc:docMk/>
            <pc:sldMk cId="399858049" sldId="277"/>
            <ac:picMk id="7" creationId="{96FDAE78-06AC-4E34-8B30-F56441BFEF21}"/>
          </ac:picMkLst>
        </pc:picChg>
        <pc:picChg chg="add mod ord">
          <ac:chgData name="Евгения Клишина" userId="0a75285165e0f3a9" providerId="LiveId" clId="{64E5F003-62AC-448F-B6D4-79359A24F44E}" dt="2025-02-14T05:03:47.711" v="401" actId="1440"/>
          <ac:picMkLst>
            <pc:docMk/>
            <pc:sldMk cId="399858049" sldId="277"/>
            <ac:picMk id="8" creationId="{0945D1BB-9525-495E-B87E-5D1A57E13B9D}"/>
          </ac:picMkLst>
        </pc:picChg>
      </pc:sldChg>
      <pc:sldChg chg="addSp delSp modSp new mod modAnim">
        <pc:chgData name="Евгения Клишина" userId="0a75285165e0f3a9" providerId="LiveId" clId="{64E5F003-62AC-448F-B6D4-79359A24F44E}" dt="2025-02-14T10:39:17.904" v="1030" actId="1076"/>
        <pc:sldMkLst>
          <pc:docMk/>
          <pc:sldMk cId="2784037883" sldId="278"/>
        </pc:sldMkLst>
        <pc:spChg chg="add mod">
          <ac:chgData name="Евгения Клишина" userId="0a75285165e0f3a9" providerId="LiveId" clId="{64E5F003-62AC-448F-B6D4-79359A24F44E}" dt="2025-02-14T05:06:14.192" v="430" actId="11530"/>
          <ac:spMkLst>
            <pc:docMk/>
            <pc:sldMk cId="2784037883" sldId="278"/>
            <ac:spMk id="3" creationId="{5B58380E-9AB5-4544-8E4D-0020CFE645B0}"/>
          </ac:spMkLst>
        </pc:spChg>
        <pc:picChg chg="add del mod">
          <ac:chgData name="Евгения Клишина" userId="0a75285165e0f3a9" providerId="LiveId" clId="{64E5F003-62AC-448F-B6D4-79359A24F44E}" dt="2025-02-14T10:39:06.456" v="1026" actId="478"/>
          <ac:picMkLst>
            <pc:docMk/>
            <pc:sldMk cId="2784037883" sldId="278"/>
            <ac:picMk id="4" creationId="{A2E4A41E-0FC6-4B65-99BC-F491D4AE56D4}"/>
          </ac:picMkLst>
        </pc:picChg>
        <pc:picChg chg="add mod">
          <ac:chgData name="Евгения Клишина" userId="0a75285165e0f3a9" providerId="LiveId" clId="{64E5F003-62AC-448F-B6D4-79359A24F44E}" dt="2025-02-14T05:07:51.850" v="441" actId="1440"/>
          <ac:picMkLst>
            <pc:docMk/>
            <pc:sldMk cId="2784037883" sldId="278"/>
            <ac:picMk id="5" creationId="{5F56D373-CB36-4F7F-8DE0-939DD7DD6C6E}"/>
          </ac:picMkLst>
        </pc:picChg>
        <pc:picChg chg="add del mod">
          <ac:chgData name="Евгения Клишина" userId="0a75285165e0f3a9" providerId="LiveId" clId="{64E5F003-62AC-448F-B6D4-79359A24F44E}" dt="2025-02-14T10:39:11.017" v="1028" actId="478"/>
          <ac:picMkLst>
            <pc:docMk/>
            <pc:sldMk cId="2784037883" sldId="278"/>
            <ac:picMk id="6" creationId="{0149D796-8F98-4CF9-B49A-4BAF6C13DA00}"/>
          </ac:picMkLst>
        </pc:picChg>
        <pc:picChg chg="add mod">
          <ac:chgData name="Евгения Клишина" userId="0a75285165e0f3a9" providerId="LiveId" clId="{64E5F003-62AC-448F-B6D4-79359A24F44E}" dt="2025-02-14T10:39:14.117" v="1029" actId="1076"/>
          <ac:picMkLst>
            <pc:docMk/>
            <pc:sldMk cId="2784037883" sldId="278"/>
            <ac:picMk id="7" creationId="{2FC56C22-7604-4EAF-AE10-93A5F5F854E9}"/>
          </ac:picMkLst>
        </pc:picChg>
        <pc:picChg chg="add mod">
          <ac:chgData name="Евгения Клишина" userId="0a75285165e0f3a9" providerId="LiveId" clId="{64E5F003-62AC-448F-B6D4-79359A24F44E}" dt="2025-02-14T10:39:17.904" v="1030" actId="1076"/>
          <ac:picMkLst>
            <pc:docMk/>
            <pc:sldMk cId="2784037883" sldId="278"/>
            <ac:picMk id="8" creationId="{06D04DAA-6BCC-43DA-82AF-F6BC4601D981}"/>
          </ac:picMkLst>
        </pc:picChg>
      </pc:sldChg>
      <pc:sldChg chg="addSp delSp modSp new mod modAnim">
        <pc:chgData name="Евгения Клишина" userId="0a75285165e0f3a9" providerId="LiveId" clId="{64E5F003-62AC-448F-B6D4-79359A24F44E}" dt="2025-02-14T05:12:19.481" v="482"/>
        <pc:sldMkLst>
          <pc:docMk/>
          <pc:sldMk cId="555808994" sldId="279"/>
        </pc:sldMkLst>
        <pc:spChg chg="add del">
          <ac:chgData name="Евгения Клишина" userId="0a75285165e0f3a9" providerId="LiveId" clId="{64E5F003-62AC-448F-B6D4-79359A24F44E}" dt="2025-02-14T04:08:27.129" v="20" actId="478"/>
          <ac:spMkLst>
            <pc:docMk/>
            <pc:sldMk cId="555808994" sldId="279"/>
            <ac:spMk id="3" creationId="{24D750E1-57BD-4F1A-B3B3-4D276BD154C8}"/>
          </ac:spMkLst>
        </pc:spChg>
        <pc:spChg chg="add del">
          <ac:chgData name="Евгения Клишина" userId="0a75285165e0f3a9" providerId="LiveId" clId="{64E5F003-62AC-448F-B6D4-79359A24F44E}" dt="2025-02-14T04:08:40.106" v="22" actId="478"/>
          <ac:spMkLst>
            <pc:docMk/>
            <pc:sldMk cId="555808994" sldId="279"/>
            <ac:spMk id="5" creationId="{3152708F-2BC0-47E4-ADBF-0EA8BB02CC17}"/>
          </ac:spMkLst>
        </pc:spChg>
        <pc:spChg chg="add del">
          <ac:chgData name="Евгения Клишина" userId="0a75285165e0f3a9" providerId="LiveId" clId="{64E5F003-62AC-448F-B6D4-79359A24F44E}" dt="2025-02-14T04:08:58.282" v="24" actId="478"/>
          <ac:spMkLst>
            <pc:docMk/>
            <pc:sldMk cId="555808994" sldId="279"/>
            <ac:spMk id="7" creationId="{BE26BE9A-CC12-47CC-B02A-594B94D42082}"/>
          </ac:spMkLst>
        </pc:spChg>
        <pc:spChg chg="add mod">
          <ac:chgData name="Евгения Клишина" userId="0a75285165e0f3a9" providerId="LiveId" clId="{64E5F003-62AC-448F-B6D4-79359A24F44E}" dt="2025-02-14T05:10:03.379" v="463" actId="1076"/>
          <ac:spMkLst>
            <pc:docMk/>
            <pc:sldMk cId="555808994" sldId="279"/>
            <ac:spMk id="9" creationId="{E8ABD869-A339-4AFD-B087-4A3A5538B713}"/>
          </ac:spMkLst>
        </pc:spChg>
        <pc:picChg chg="add del">
          <ac:chgData name="Евгения Клишина" userId="0a75285165e0f3a9" providerId="LiveId" clId="{64E5F003-62AC-448F-B6D4-79359A24F44E}" dt="2025-02-14T04:09:15.208" v="26"/>
          <ac:picMkLst>
            <pc:docMk/>
            <pc:sldMk cId="555808994" sldId="279"/>
            <ac:picMk id="8" creationId="{95CAD172-D7EB-429E-A33B-20840C6DFAEE}"/>
          </ac:picMkLst>
        </pc:picChg>
        <pc:picChg chg="add mod">
          <ac:chgData name="Евгения Клишина" userId="0a75285165e0f3a9" providerId="LiveId" clId="{64E5F003-62AC-448F-B6D4-79359A24F44E}" dt="2025-02-14T05:11:30.093" v="473" actId="1440"/>
          <ac:picMkLst>
            <pc:docMk/>
            <pc:sldMk cId="555808994" sldId="279"/>
            <ac:picMk id="10" creationId="{A040E8F4-4901-4A5E-85D8-0F8639114791}"/>
          </ac:picMkLst>
        </pc:picChg>
        <pc:picChg chg="add mod">
          <ac:chgData name="Евгения Клишина" userId="0a75285165e0f3a9" providerId="LiveId" clId="{64E5F003-62AC-448F-B6D4-79359A24F44E}" dt="2025-02-14T05:11:30.093" v="473" actId="1440"/>
          <ac:picMkLst>
            <pc:docMk/>
            <pc:sldMk cId="555808994" sldId="279"/>
            <ac:picMk id="11" creationId="{7439425D-ECAB-4210-A93E-64EFD780531E}"/>
          </ac:picMkLst>
        </pc:picChg>
        <pc:picChg chg="add mod">
          <ac:chgData name="Евгения Клишина" userId="0a75285165e0f3a9" providerId="LiveId" clId="{64E5F003-62AC-448F-B6D4-79359A24F44E}" dt="2025-02-14T05:11:30.093" v="473" actId="1440"/>
          <ac:picMkLst>
            <pc:docMk/>
            <pc:sldMk cId="555808994" sldId="279"/>
            <ac:picMk id="12" creationId="{C43D6718-09AD-48F5-A690-64D9299F3EE1}"/>
          </ac:picMkLst>
        </pc:picChg>
        <pc:picChg chg="add mod">
          <ac:chgData name="Евгения Клишина" userId="0a75285165e0f3a9" providerId="LiveId" clId="{64E5F003-62AC-448F-B6D4-79359A24F44E}" dt="2025-02-14T05:11:30.093" v="473" actId="1440"/>
          <ac:picMkLst>
            <pc:docMk/>
            <pc:sldMk cId="555808994" sldId="279"/>
            <ac:picMk id="13" creationId="{14240F50-A779-464F-A31C-C93BCA974D1B}"/>
          </ac:picMkLst>
        </pc:picChg>
      </pc:sldChg>
      <pc:sldChg chg="addSp modSp new mod">
        <pc:chgData name="Евгения Клишина" userId="0a75285165e0f3a9" providerId="LiveId" clId="{64E5F003-62AC-448F-B6D4-79359A24F44E}" dt="2025-02-14T10:28:36.301" v="960" actId="1440"/>
        <pc:sldMkLst>
          <pc:docMk/>
          <pc:sldMk cId="3275555394" sldId="280"/>
        </pc:sldMkLst>
        <pc:spChg chg="add mod">
          <ac:chgData name="Евгения Клишина" userId="0a75285165e0f3a9" providerId="LiveId" clId="{64E5F003-62AC-448F-B6D4-79359A24F44E}" dt="2025-02-14T10:25:23.810" v="950" actId="1076"/>
          <ac:spMkLst>
            <pc:docMk/>
            <pc:sldMk cId="3275555394" sldId="280"/>
            <ac:spMk id="3" creationId="{71064A91-C256-4740-A49D-F7450195CA38}"/>
          </ac:spMkLst>
        </pc:spChg>
        <pc:picChg chg="add mod">
          <ac:chgData name="Евгения Клишина" userId="0a75285165e0f3a9" providerId="LiveId" clId="{64E5F003-62AC-448F-B6D4-79359A24F44E}" dt="2025-02-14T10:28:36.301" v="960" actId="1440"/>
          <ac:picMkLst>
            <pc:docMk/>
            <pc:sldMk cId="3275555394" sldId="280"/>
            <ac:picMk id="2" creationId="{B1E88D19-AA3A-4730-9700-AF7B90FEEB7A}"/>
          </ac:picMkLst>
        </pc:picChg>
        <pc:picChg chg="add mod">
          <ac:chgData name="Евгения Клишина" userId="0a75285165e0f3a9" providerId="LiveId" clId="{64E5F003-62AC-448F-B6D4-79359A24F44E}" dt="2025-02-14T10:28:36.301" v="960" actId="1440"/>
          <ac:picMkLst>
            <pc:docMk/>
            <pc:sldMk cId="3275555394" sldId="280"/>
            <ac:picMk id="4" creationId="{4E3B779D-F4D3-4E6A-8418-C21F1BA3CA02}"/>
          </ac:picMkLst>
        </pc:picChg>
        <pc:picChg chg="add mod">
          <ac:chgData name="Евгения Клишина" userId="0a75285165e0f3a9" providerId="LiveId" clId="{64E5F003-62AC-448F-B6D4-79359A24F44E}" dt="2025-02-14T10:28:36.301" v="960" actId="1440"/>
          <ac:picMkLst>
            <pc:docMk/>
            <pc:sldMk cId="3275555394" sldId="280"/>
            <ac:picMk id="5" creationId="{B39CEB6A-A9A3-4E7D-947D-97315C51D015}"/>
          </ac:picMkLst>
        </pc:picChg>
      </pc:sldChg>
      <pc:sldChg chg="addSp modSp new mod">
        <pc:chgData name="Евгения Клишина" userId="0a75285165e0f3a9" providerId="LiveId" clId="{64E5F003-62AC-448F-B6D4-79359A24F44E}" dt="2025-02-14T10:44:26.965" v="1036" actId="12788"/>
        <pc:sldMkLst>
          <pc:docMk/>
          <pc:sldMk cId="4032526649" sldId="281"/>
        </pc:sldMkLst>
        <pc:picChg chg="add mod">
          <ac:chgData name="Евгения Клишина" userId="0a75285165e0f3a9" providerId="LiveId" clId="{64E5F003-62AC-448F-B6D4-79359A24F44E}" dt="2025-02-14T10:44:26.965" v="1036" actId="12788"/>
          <ac:picMkLst>
            <pc:docMk/>
            <pc:sldMk cId="4032526649" sldId="281"/>
            <ac:picMk id="2" creationId="{776362B4-0CCC-44B0-96BD-21808D85CC04}"/>
          </ac:picMkLst>
        </pc:picChg>
      </pc:sldChg>
      <pc:sldChg chg="addSp delSp modSp new mod">
        <pc:chgData name="Евгения Клишина" userId="0a75285165e0f3a9" providerId="LiveId" clId="{64E5F003-62AC-448F-B6D4-79359A24F44E}" dt="2025-02-14T11:26:33.689" v="1299" actId="14100"/>
        <pc:sldMkLst>
          <pc:docMk/>
          <pc:sldMk cId="3585328344" sldId="282"/>
        </pc:sldMkLst>
        <pc:spChg chg="add mod">
          <ac:chgData name="Евгения Клишина" userId="0a75285165e0f3a9" providerId="LiveId" clId="{64E5F003-62AC-448F-B6D4-79359A24F44E}" dt="2025-02-14T11:26:33.689" v="1299" actId="14100"/>
          <ac:spMkLst>
            <pc:docMk/>
            <pc:sldMk cId="3585328344" sldId="282"/>
            <ac:spMk id="5" creationId="{9EE04AD7-E523-4E00-9E49-13DE34942D96}"/>
          </ac:spMkLst>
        </pc:spChg>
        <pc:spChg chg="add del mod">
          <ac:chgData name="Евгения Клишина" userId="0a75285165e0f3a9" providerId="LiveId" clId="{64E5F003-62AC-448F-B6D4-79359A24F44E}" dt="2025-02-14T10:49:27.910" v="1072" actId="478"/>
          <ac:spMkLst>
            <pc:docMk/>
            <pc:sldMk cId="3585328344" sldId="282"/>
            <ac:spMk id="7" creationId="{3DF8BDF0-BEAB-4B5D-ACB9-A435362A4E0D}"/>
          </ac:spMkLst>
        </pc:spChg>
        <pc:spChg chg="add mod">
          <ac:chgData name="Евгения Клишина" userId="0a75285165e0f3a9" providerId="LiveId" clId="{64E5F003-62AC-448F-B6D4-79359A24F44E}" dt="2025-02-14T11:10:02.753" v="1175" actId="1076"/>
          <ac:spMkLst>
            <pc:docMk/>
            <pc:sldMk cId="3585328344" sldId="282"/>
            <ac:spMk id="14" creationId="{1CBD072F-4193-4953-BAB9-4E9534B8CBEC}"/>
          </ac:spMkLst>
        </pc:spChg>
        <pc:picChg chg="add del mod">
          <ac:chgData name="Евгения Клишина" userId="0a75285165e0f3a9" providerId="LiveId" clId="{64E5F003-62AC-448F-B6D4-79359A24F44E}" dt="2025-02-14T10:45:35.457" v="1040" actId="478"/>
          <ac:picMkLst>
            <pc:docMk/>
            <pc:sldMk cId="3585328344" sldId="282"/>
            <ac:picMk id="3" creationId="{13843CB3-5187-466B-96BE-C81DAF449D87}"/>
          </ac:picMkLst>
        </pc:picChg>
        <pc:picChg chg="add mod modCrop">
          <ac:chgData name="Евгения Клишина" userId="0a75285165e0f3a9" providerId="LiveId" clId="{64E5F003-62AC-448F-B6D4-79359A24F44E}" dt="2025-02-14T11:01:34.907" v="1094" actId="1076"/>
          <ac:picMkLst>
            <pc:docMk/>
            <pc:sldMk cId="3585328344" sldId="282"/>
            <ac:picMk id="6" creationId="{3EBACBF6-2339-4150-9C16-F2B695D9991B}"/>
          </ac:picMkLst>
        </pc:picChg>
        <pc:picChg chg="add del">
          <ac:chgData name="Евгения Клишина" userId="0a75285165e0f3a9" providerId="LiveId" clId="{64E5F003-62AC-448F-B6D4-79359A24F44E}" dt="2025-02-14T10:49:38.405" v="1074" actId="478"/>
          <ac:picMkLst>
            <pc:docMk/>
            <pc:sldMk cId="3585328344" sldId="282"/>
            <ac:picMk id="9" creationId="{4E3C6D44-2993-4EF8-9F93-7B1CBA6D4865}"/>
          </ac:picMkLst>
        </pc:picChg>
        <pc:picChg chg="add mod">
          <ac:chgData name="Евгения Клишина" userId="0a75285165e0f3a9" providerId="LiveId" clId="{64E5F003-62AC-448F-B6D4-79359A24F44E}" dt="2025-02-14T11:01:40.853" v="1095" actId="1076"/>
          <ac:picMkLst>
            <pc:docMk/>
            <pc:sldMk cId="3585328344" sldId="282"/>
            <ac:picMk id="10" creationId="{3252404C-6D6F-41E5-9275-55971AE4CB0B}"/>
          </ac:picMkLst>
        </pc:picChg>
        <pc:picChg chg="add mod ord">
          <ac:chgData name="Евгения Клишина" userId="0a75285165e0f3a9" providerId="LiveId" clId="{64E5F003-62AC-448F-B6D4-79359A24F44E}" dt="2025-02-14T11:08:18.190" v="1146" actId="170"/>
          <ac:picMkLst>
            <pc:docMk/>
            <pc:sldMk cId="3585328344" sldId="282"/>
            <ac:picMk id="11" creationId="{8E39AF51-2D69-496F-9194-A87931DD1E56}"/>
          </ac:picMkLst>
        </pc:picChg>
        <pc:picChg chg="add mod modCrop">
          <ac:chgData name="Евгения Клишина" userId="0a75285165e0f3a9" providerId="LiveId" clId="{64E5F003-62AC-448F-B6D4-79359A24F44E}" dt="2025-02-14T11:08:14.053" v="1145" actId="1076"/>
          <ac:picMkLst>
            <pc:docMk/>
            <pc:sldMk cId="3585328344" sldId="282"/>
            <ac:picMk id="12" creationId="{F7F3D3FF-FD18-45C2-B121-FDEE7FED3EF5}"/>
          </ac:picMkLst>
        </pc:picChg>
        <pc:picChg chg="add mod ord">
          <ac:chgData name="Евгения Клишина" userId="0a75285165e0f3a9" providerId="LiveId" clId="{64E5F003-62AC-448F-B6D4-79359A24F44E}" dt="2025-02-14T11:10:20.694" v="1181" actId="171"/>
          <ac:picMkLst>
            <pc:docMk/>
            <pc:sldMk cId="3585328344" sldId="282"/>
            <ac:picMk id="13" creationId="{15C94ED7-F410-4E20-9C5C-78B0F97B232D}"/>
          </ac:picMkLst>
        </pc:picChg>
      </pc:sldChg>
      <pc:sldChg chg="addSp modSp new mod">
        <pc:chgData name="Евгения Клишина" userId="0a75285165e0f3a9" providerId="LiveId" clId="{64E5F003-62AC-448F-B6D4-79359A24F44E}" dt="2025-02-14T12:12:04.751" v="1399" actId="1076"/>
        <pc:sldMkLst>
          <pc:docMk/>
          <pc:sldMk cId="4131051164" sldId="283"/>
        </pc:sldMkLst>
        <pc:spChg chg="add mod">
          <ac:chgData name="Евгения Клишина" userId="0a75285165e0f3a9" providerId="LiveId" clId="{64E5F003-62AC-448F-B6D4-79359A24F44E}" dt="2025-02-14T12:12:04.751" v="1399" actId="1076"/>
          <ac:spMkLst>
            <pc:docMk/>
            <pc:sldMk cId="4131051164" sldId="283"/>
            <ac:spMk id="3" creationId="{D5536CA8-4195-4B7F-8310-0E77F0E4231B}"/>
          </ac:spMkLst>
        </pc:spChg>
        <pc:picChg chg="add mod">
          <ac:chgData name="Евгения Клишина" userId="0a75285165e0f3a9" providerId="LiveId" clId="{64E5F003-62AC-448F-B6D4-79359A24F44E}" dt="2025-02-14T11:16:39.442" v="1222" actId="1076"/>
          <ac:picMkLst>
            <pc:docMk/>
            <pc:sldMk cId="4131051164" sldId="283"/>
            <ac:picMk id="4" creationId="{B06FFED4-9D48-4D15-B84F-FB13EEE7DB60}"/>
          </ac:picMkLst>
        </pc:picChg>
        <pc:picChg chg="add mod">
          <ac:chgData name="Евгения Клишина" userId="0a75285165e0f3a9" providerId="LiveId" clId="{64E5F003-62AC-448F-B6D4-79359A24F44E}" dt="2025-02-14T11:16:39.442" v="1222" actId="1076"/>
          <ac:picMkLst>
            <pc:docMk/>
            <pc:sldMk cId="4131051164" sldId="283"/>
            <ac:picMk id="5" creationId="{E8636875-C064-4037-9E51-06C1BE5D98A7}"/>
          </ac:picMkLst>
        </pc:picChg>
      </pc:sldChg>
      <pc:sldChg chg="addSp modSp new mod">
        <pc:chgData name="Евгения Клишина" userId="0a75285165e0f3a9" providerId="LiveId" clId="{64E5F003-62AC-448F-B6D4-79359A24F44E}" dt="2025-02-14T12:08:08.509" v="1397" actId="12788"/>
        <pc:sldMkLst>
          <pc:docMk/>
          <pc:sldMk cId="3511927433" sldId="284"/>
        </pc:sldMkLst>
        <pc:spChg chg="add mod">
          <ac:chgData name="Евгения Клишина" userId="0a75285165e0f3a9" providerId="LiveId" clId="{64E5F003-62AC-448F-B6D4-79359A24F44E}" dt="2025-02-14T12:07:31.652" v="1392" actId="207"/>
          <ac:spMkLst>
            <pc:docMk/>
            <pc:sldMk cId="3511927433" sldId="284"/>
            <ac:spMk id="3" creationId="{D7BD5534-3938-45EA-A7E7-3176240FA95A}"/>
          </ac:spMkLst>
        </pc:spChg>
        <pc:spChg chg="add mod">
          <ac:chgData name="Евгения Клишина" userId="0a75285165e0f3a9" providerId="LiveId" clId="{64E5F003-62AC-448F-B6D4-79359A24F44E}" dt="2025-02-14T12:08:08.509" v="1397" actId="12788"/>
          <ac:spMkLst>
            <pc:docMk/>
            <pc:sldMk cId="3511927433" sldId="284"/>
            <ac:spMk id="7" creationId="{B9A408CD-A2E2-41FB-AB89-F317D438836E}"/>
          </ac:spMkLst>
        </pc:spChg>
        <pc:spChg chg="add mod">
          <ac:chgData name="Евгения Клишина" userId="0a75285165e0f3a9" providerId="LiveId" clId="{64E5F003-62AC-448F-B6D4-79359A24F44E}" dt="2025-02-14T12:07:59.288" v="1395" actId="1076"/>
          <ac:spMkLst>
            <pc:docMk/>
            <pc:sldMk cId="3511927433" sldId="284"/>
            <ac:spMk id="11" creationId="{F35CCF30-1CFB-4C41-97A1-3B579DB4A0F8}"/>
          </ac:spMkLst>
        </pc:spChg>
        <pc:spChg chg="add mod">
          <ac:chgData name="Евгения Клишина" userId="0a75285165e0f3a9" providerId="LiveId" clId="{64E5F003-62AC-448F-B6D4-79359A24F44E}" dt="2025-02-14T12:07:59.288" v="1395" actId="1076"/>
          <ac:spMkLst>
            <pc:docMk/>
            <pc:sldMk cId="3511927433" sldId="284"/>
            <ac:spMk id="12" creationId="{2DC03442-FEA0-4C40-8BD3-DB714D7DF3DC}"/>
          </ac:spMkLst>
        </pc:spChg>
        <pc:spChg chg="add mod">
          <ac:chgData name="Евгения Клишина" userId="0a75285165e0f3a9" providerId="LiveId" clId="{64E5F003-62AC-448F-B6D4-79359A24F44E}" dt="2025-02-14T12:07:59.288" v="1395" actId="1076"/>
          <ac:spMkLst>
            <pc:docMk/>
            <pc:sldMk cId="3511927433" sldId="284"/>
            <ac:spMk id="13" creationId="{0F5AFB57-ECB2-4544-8B09-6820EF76188D}"/>
          </ac:spMkLst>
        </pc:spChg>
        <pc:picChg chg="add mod">
          <ac:chgData name="Евгения Клишина" userId="0a75285165e0f3a9" providerId="LiveId" clId="{64E5F003-62AC-448F-B6D4-79359A24F44E}" dt="2025-02-14T11:20:42.805" v="1243" actId="1440"/>
          <ac:picMkLst>
            <pc:docMk/>
            <pc:sldMk cId="3511927433" sldId="284"/>
            <ac:picMk id="4" creationId="{B111834B-6407-4C29-AB19-765588D31D05}"/>
          </ac:picMkLst>
        </pc:picChg>
        <pc:picChg chg="add mod ord">
          <ac:chgData name="Евгения Клишина" userId="0a75285165e0f3a9" providerId="LiveId" clId="{64E5F003-62AC-448F-B6D4-79359A24F44E}" dt="2025-02-14T11:20:42.805" v="1243" actId="1440"/>
          <ac:picMkLst>
            <pc:docMk/>
            <pc:sldMk cId="3511927433" sldId="284"/>
            <ac:picMk id="5" creationId="{897171E9-E6A1-454F-97B6-046CEAAA1966}"/>
          </ac:picMkLst>
        </pc:picChg>
        <pc:picChg chg="add mod">
          <ac:chgData name="Евгения Клишина" userId="0a75285165e0f3a9" providerId="LiveId" clId="{64E5F003-62AC-448F-B6D4-79359A24F44E}" dt="2025-02-14T12:07:59.288" v="1395" actId="1076"/>
          <ac:picMkLst>
            <pc:docMk/>
            <pc:sldMk cId="3511927433" sldId="284"/>
            <ac:picMk id="8" creationId="{C6A944E0-2392-4AB4-9B14-D84CD718B11B}"/>
          </ac:picMkLst>
        </pc:picChg>
        <pc:picChg chg="add mod">
          <ac:chgData name="Евгения Клишина" userId="0a75285165e0f3a9" providerId="LiveId" clId="{64E5F003-62AC-448F-B6D4-79359A24F44E}" dt="2025-02-14T12:07:59.288" v="1395" actId="1076"/>
          <ac:picMkLst>
            <pc:docMk/>
            <pc:sldMk cId="3511927433" sldId="284"/>
            <ac:picMk id="9" creationId="{24499029-1AD2-4245-A462-559E537AD9CD}"/>
          </ac:picMkLst>
        </pc:picChg>
        <pc:picChg chg="add mod modCrop">
          <ac:chgData name="Евгения Клишина" userId="0a75285165e0f3a9" providerId="LiveId" clId="{64E5F003-62AC-448F-B6D4-79359A24F44E}" dt="2025-02-14T12:07:59.288" v="1395" actId="1076"/>
          <ac:picMkLst>
            <pc:docMk/>
            <pc:sldMk cId="3511927433" sldId="284"/>
            <ac:picMk id="10" creationId="{D8FBEB8E-4E4C-4840-85E3-AA891E9CA41E}"/>
          </ac:picMkLst>
        </pc:picChg>
      </pc:sldChg>
      <pc:sldChg chg="addSp modSp new mod">
        <pc:chgData name="Евгения Клишина" userId="0a75285165e0f3a9" providerId="LiveId" clId="{64E5F003-62AC-448F-B6D4-79359A24F44E}" dt="2025-02-14T12:04:44.524" v="1322" actId="12788"/>
        <pc:sldMkLst>
          <pc:docMk/>
          <pc:sldMk cId="2057091625" sldId="285"/>
        </pc:sldMkLst>
        <pc:picChg chg="add mod modCrop">
          <ac:chgData name="Евгения Клишина" userId="0a75285165e0f3a9" providerId="LiveId" clId="{64E5F003-62AC-448F-B6D4-79359A24F44E}" dt="2025-02-14T12:04:44.524" v="1322" actId="12788"/>
          <ac:picMkLst>
            <pc:docMk/>
            <pc:sldMk cId="2057091625" sldId="285"/>
            <ac:picMk id="2" creationId="{68230D4D-D1FE-41BD-9921-E33ACCA9B6DF}"/>
          </ac:picMkLst>
        </pc:picChg>
      </pc:sldChg>
      <pc:sldChg chg="addSp modSp new mod">
        <pc:chgData name="Евгения Клишина" userId="0a75285165e0f3a9" providerId="LiveId" clId="{64E5F003-62AC-448F-B6D4-79359A24F44E}" dt="2025-02-14T12:04:19.042" v="1321" actId="1440"/>
        <pc:sldMkLst>
          <pc:docMk/>
          <pc:sldMk cId="3606100699" sldId="286"/>
        </pc:sldMkLst>
        <pc:picChg chg="add mod modCrop">
          <ac:chgData name="Евгения Клишина" userId="0a75285165e0f3a9" providerId="LiveId" clId="{64E5F003-62AC-448F-B6D4-79359A24F44E}" dt="2025-02-14T12:04:19.042" v="1321" actId="1440"/>
          <ac:picMkLst>
            <pc:docMk/>
            <pc:sldMk cId="3606100699" sldId="286"/>
            <ac:picMk id="2" creationId="{0A183AD8-4822-4AA9-88D3-54097E11D64F}"/>
          </ac:picMkLst>
        </pc:picChg>
      </pc:sldChg>
      <pc:sldMasterChg chg="setBg modSldLayout">
        <pc:chgData name="Евгения Клишина" userId="0a75285165e0f3a9" providerId="LiveId" clId="{64E5F003-62AC-448F-B6D4-79359A24F44E}" dt="2025-02-14T04:35:55.317" v="240"/>
        <pc:sldMasterMkLst>
          <pc:docMk/>
          <pc:sldMasterMk cId="3562641987" sldId="2147483648"/>
        </pc:sldMasterMkLst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1579313099" sldId="2147483649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9211010" sldId="2147483650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1869336927" sldId="2147483651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4191357824" sldId="2147483652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1238149537" sldId="2147483653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115286673" sldId="2147483654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1929957414" sldId="2147483655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3628991583" sldId="2147483656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1289995834" sldId="2147483657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3421110696" sldId="2147483658"/>
          </pc:sldLayoutMkLst>
        </pc:sldLayoutChg>
        <pc:sldLayoutChg chg="setBg">
          <pc:chgData name="Евгения Клишина" userId="0a75285165e0f3a9" providerId="LiveId" clId="{64E5F003-62AC-448F-B6D4-79359A24F44E}" dt="2025-02-14T04:35:55.317" v="240"/>
          <pc:sldLayoutMkLst>
            <pc:docMk/>
            <pc:sldMasterMk cId="3562641987" sldId="2147483648"/>
            <pc:sldLayoutMk cId="63103684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66E92-531F-417A-9A6C-91590B1F9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EF741E-AA9A-49E3-B28A-E513F250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7B586-059E-4384-B9F2-D4D30A9B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D1CCE1-65DE-4AFA-A653-4CA17F7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D832F-DB98-49C8-B01B-E6057542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1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7C812-E483-45F1-BFE3-50D2AEDB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C92063-DE35-47E6-BF0D-5AC63EC3C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2F51A-0299-4EDA-9343-330400A9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7546E-2591-4EBD-90B7-A857D378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93F1D-40DA-4D40-A0F8-BCFFC1B1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1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14B311-8D59-46FF-AFA0-FD8372D4F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A50BED-6A65-437E-AE9A-1569F0811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951BA-866B-4281-A385-B37AF677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F89EC-2CBA-43B9-B0FF-F4A9372D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FE889-87DE-4211-92E1-6D1A9D12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3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22C2F-C01D-47F7-8E04-9243800D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630B3-DC8F-4623-9BA3-FC54B5383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14E0D-15F3-4709-AD53-F5A01DD5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2C430-D516-469A-8445-9325BE77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ADDBD-8FF4-49FB-B85F-B96BFDF8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144A6-5C9F-4BA1-9CBC-8C9C6FD4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D64FC-3A5F-44F3-BEC9-13AA14007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27728-CA68-4A75-AF66-CE928E06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26529-5CF9-4903-B9B7-0109FBF9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C24C3-4122-48FB-B4E5-592CAAFA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3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E1E44-51DE-4A0E-9F57-B847BE0E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702342-1179-42FF-B93D-7A521D498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230654-049B-49A9-A6E7-DCA7C130C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1C43FC-1588-4448-8C4E-FE7F55ED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33F66-53B7-4454-8475-2498D3E3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0BA1C-ACB7-439F-9A21-1B013582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5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0BBFB-024B-4F9D-9CF9-715C3BD0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B63A9-317D-4046-BC8E-A9EF0DED6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3FF2A1-452E-435F-9E31-42A74370C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6CDD6E-DD98-4F2C-8389-CCE646817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61E081-BD3F-40F8-88B6-DA2D589E3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8293E6-8AFE-4B60-AA83-2259724F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0C04CC-405F-4EF1-9D92-27359D96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A74CE3-2D84-4416-9902-C39D6637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4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054BA-AD30-4F0B-BF0E-44E069C7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495216-D038-4485-BF0A-EB387631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409172-5AA4-4A9F-930E-DBB066F2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3564D5-BD87-4DF3-97A4-FD0FAB5F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8CCDB2-FDB5-4EF6-A69B-1649D45B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F07C7C-392D-4F3B-B1B3-08CEABB6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9D8507-A6CE-4294-99AD-22BB4D9F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5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A7A35-E30B-4F1C-BBE6-F4880173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8C9D4-5825-406E-B78D-CB1017966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E29C0C-F524-4714-9EBD-6F8857B93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092F06-7FD5-4328-A99A-56D95C44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A5AF8-7D5E-4E65-857B-4C5F8C9E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7D87E9-2F54-4380-A58B-AEA369B9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9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1C92D-D3EF-4CD1-858C-111E24AE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051ABE-B676-4F6B-8AB6-704C4D5B2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821C0A-78FC-4D24-AA56-264C85362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AEEC66-230F-44FC-B4E4-EDA05A14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4A1468-414B-48CC-98E6-E0592A67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6062BE-08E5-42EC-96B0-81536B0F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9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E12C3-05DD-46A5-9C3B-151445A0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55F94-8FF1-4534-BBF6-FB6C92D21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3F2D7-A07C-4ED8-A01D-00A032C5F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D845-831D-4383-8314-4DBCF24F05B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AA03F-4700-4483-850D-6BBDD4CA3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37A21-AD5E-4430-8030-26CC8FFC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E01C-F2D4-45FF-A46C-EAD6A7B9E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4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azdeti.ru/sovety-dlja-malchikov-i-devochek/chto-raskazat-detjam-pro-koshek.html" TargetMode="External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ts.mail.ru/how-to/chto-nuzhno-znat-detyam-o-koshke/" TargetMode="External"/><Relationship Id="rId5" Type="http://schemas.openxmlformats.org/officeDocument/2006/relationships/hyperlink" Target="https://zoogalaktika.ru/for-children/animals-for-kids/pets/cat" TargetMode="External"/><Relationship Id="rId4" Type="http://schemas.openxmlformats.org/officeDocument/2006/relationships/hyperlink" Target="https://dzen.ru/a/ZwFavrrcy2FpyOY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azdeti.ru/razvivayuschie-igry-dlja-detei/raskraski-dlja-detei-dikie-koshki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4C4F4-FCDA-40AF-9952-2FF6D9D10E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1AB10-DB0B-4E46-B75F-02BE3489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527" y="1881296"/>
            <a:ext cx="5383077" cy="3320942"/>
          </a:xfrm>
        </p:spPr>
        <p:txBody>
          <a:bodyPr>
            <a:prstTxWarp prst="textCascadeUp">
              <a:avLst/>
            </a:prstTxWarp>
            <a:normAutofit/>
          </a:bodyPr>
          <a:lstStyle/>
          <a:p>
            <a:r>
              <a:rPr lang="ru-RU" b="1" i="0" dirty="0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Urbanist"/>
              </a:rPr>
              <a:t>Всё о кошках.</a:t>
            </a:r>
            <a:br>
              <a:rPr lang="ru-RU" b="1" i="0" dirty="0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Urbanist"/>
              </a:rPr>
            </a:br>
            <a:r>
              <a:rPr lang="ru-RU" b="1" i="0" dirty="0" err="1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Inter"/>
              </a:rPr>
              <a:t>Мурлыкающие</a:t>
            </a:r>
            <a:r>
              <a:rPr lang="ru-RU" b="1" i="0" dirty="0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Inter"/>
              </a:rPr>
              <a:t> друзья</a:t>
            </a:r>
            <a:r>
              <a:rPr lang="ru-RU" b="1" dirty="0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Inter"/>
              </a:rPr>
              <a:t>.</a:t>
            </a:r>
            <a:endParaRPr lang="ru-RU" dirty="0">
              <a:ln w="28575">
                <a:solidFill>
                  <a:srgbClr val="7030A0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BA9DB7-F911-4A49-82D4-449E67CE1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892" y="5202238"/>
            <a:ext cx="5548393" cy="165576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Inter"/>
              </a:rPr>
              <a:t>Автор – составитель:</a:t>
            </a:r>
          </a:p>
          <a:p>
            <a:r>
              <a:rPr lang="ru-RU" sz="2000" b="1" dirty="0">
                <a:solidFill>
                  <a:srgbClr val="0070C0"/>
                </a:solidFill>
                <a:latin typeface="Inter"/>
              </a:rPr>
              <a:t>Клишина Евгения Дмитриевна</a:t>
            </a:r>
          </a:p>
          <a:p>
            <a:r>
              <a:rPr lang="ru-RU" sz="2000" b="1" dirty="0">
                <a:solidFill>
                  <a:srgbClr val="0070C0"/>
                </a:solidFill>
                <a:latin typeface="Inter"/>
              </a:rPr>
              <a:t>Педагог дополнительного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74E42-7213-49AB-9717-A8B98357B635}"/>
              </a:ext>
            </a:extLst>
          </p:cNvPr>
          <p:cNvSpPr txBox="1"/>
          <p:nvPr/>
        </p:nvSpPr>
        <p:spPr>
          <a:xfrm>
            <a:off x="2752946" y="219307"/>
            <a:ext cx="6686108" cy="71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</a:t>
            </a:r>
            <a:endParaRPr lang="ru-RU" sz="1200" b="1" dirty="0">
              <a:solidFill>
                <a:srgbClr val="002060"/>
              </a:solidFill>
              <a:effectLst/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«Барнаульская городская станция юных натуралистов»</a:t>
            </a:r>
            <a:endParaRPr lang="ru-RU" sz="1200" b="1" dirty="0">
              <a:solidFill>
                <a:srgbClr val="002060"/>
              </a:solidFill>
              <a:effectLst/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7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183AD8-4822-4AA9-88D3-54097E11D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8" t="50000" r="3299"/>
          <a:stretch/>
        </p:blipFill>
        <p:spPr>
          <a:xfrm>
            <a:off x="458317" y="422031"/>
            <a:ext cx="11275366" cy="601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610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E04AD7-E523-4E00-9E49-13DE34942D96}"/>
              </a:ext>
            </a:extLst>
          </p:cNvPr>
          <p:cNvSpPr txBox="1"/>
          <p:nvPr/>
        </p:nvSpPr>
        <p:spPr>
          <a:xfrm>
            <a:off x="260621" y="1225689"/>
            <a:ext cx="797245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Сердце кошки бьется около 140 ударов в минуту.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 Для сравнения, человеческое сердце бьется в среднем 75 ударов в минуту.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кошки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13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пар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ребер, а у человека – 12.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  <a:t>Коты не любят конфет, так как не ощущают сладкого вкуса.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У кошки имеется 12 пар усов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Они, необходимы кошке для перемещения в пространстве.</a:t>
            </a:r>
            <a:r>
              <a:rPr lang="ru-RU" sz="2000" b="1" dirty="0">
                <a:solidFill>
                  <a:srgbClr val="002060"/>
                </a:solidFill>
                <a:latin typeface="Inter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В основании усов имеется большое количество нервных окончаний, поэтому кошка с помощью них получает информацию обо всем, что ее окружает — о предметах, о ветре, о температуре и о добыче.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Кошка спит большую часть суток, а остальное время уделяют уходу за собой. У котов шершавый язык, напоминающий наждачную бумагу. Таким языком, животному проще вылизывать шерсть.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</a:br>
            <a:endParaRPr lang="ru-RU" sz="2000" dirty="0">
              <a:solidFill>
                <a:srgbClr val="002060"/>
              </a:solidFill>
              <a:latin typeface="Inter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BACBF6-2339-4150-9C16-F2B695D99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06" b="7478"/>
          <a:stretch/>
        </p:blipFill>
        <p:spPr>
          <a:xfrm>
            <a:off x="8733474" y="0"/>
            <a:ext cx="1967133" cy="203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52404C-6D6F-41E5-9275-55971AE4C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238" y="1428788"/>
            <a:ext cx="1400800" cy="177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C94ED7-F410-4E20-9C5C-78B0F97B23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705" y="4956587"/>
            <a:ext cx="2142653" cy="16419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F3D3FF-FD18-45C2-B121-FDEE7FED3E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5" t="6121" r="18998"/>
          <a:stretch/>
        </p:blipFill>
        <p:spPr>
          <a:xfrm>
            <a:off x="9857718" y="3392931"/>
            <a:ext cx="2142653" cy="1850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39AF51-2D69-496F-9194-A87931DD1E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705" y="2037673"/>
            <a:ext cx="1694904" cy="1563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BD072F-4193-4953-BAB9-4E9534B8CBEC}"/>
              </a:ext>
            </a:extLst>
          </p:cNvPr>
          <p:cNvSpPr txBox="1"/>
          <p:nvPr/>
        </p:nvSpPr>
        <p:spPr>
          <a:xfrm>
            <a:off x="1491393" y="258902"/>
            <a:ext cx="3318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Inter"/>
              </a:rPr>
              <a:t>Знаете ли вы?</a:t>
            </a:r>
          </a:p>
        </p:txBody>
      </p:sp>
    </p:spTree>
    <p:extLst>
      <p:ext uri="{BB962C8B-B14F-4D97-AF65-F5344CB8AC3E}">
        <p14:creationId xmlns:p14="http://schemas.microsoft.com/office/powerpoint/2010/main" val="358532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536CA8-4195-4B7F-8310-0E77F0E4231B}"/>
              </a:ext>
            </a:extLst>
          </p:cNvPr>
          <p:cNvSpPr txBox="1"/>
          <p:nvPr/>
        </p:nvSpPr>
        <p:spPr>
          <a:xfrm>
            <a:off x="4596618" y="837811"/>
            <a:ext cx="727651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Обычно у кошек восемнадцать пальцев. По пять на передних лапах (причем четыре располагаются рядом, а пятый – поодаль) и по четыре – на задних.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  <a:t>Котята, так же как и маленькие дети имеют молочные зубы.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  <a:t>К 1 году у молодого животного прорезывается 30 зубов: 16 на верхней челюсти и 14 на нижней.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Довольно часто у кошек встречаются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разноцветые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 глаза – это гетерохромия. Это не болезнь, а явление, которое связано с недостатком или переизбытком определенного пигмента глаз.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Многие белые голубоглазые кошки рождаются глухими.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  <a:t>Кошачье свойство глаза – светоотражение – с успехом применяют  дорожные службы всего мира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  <a:t>1 год кошачьей жизни равен 7 годам человеческой жизни!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  <a:t>Уличные или дикие кошки живут в среднем не более 5-7 лет.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  <a:t>А вот домашние котики могут прожить от 10-15 лет.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nter"/>
            </a:endParaRPr>
          </a:p>
          <a:p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</a:br>
            <a:endParaRPr lang="ru-RU" sz="2000" b="1" dirty="0">
              <a:solidFill>
                <a:srgbClr val="002060"/>
              </a:solidFill>
              <a:latin typeface="Inter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6FFED4-9D48-4D15-B84F-FB13EEE7DB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9" y="429848"/>
            <a:ext cx="3981033" cy="2645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636875-C064-4037-9E51-06C1BE5D98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29" y="3336067"/>
            <a:ext cx="3501976" cy="3312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05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BD5534-3938-45EA-A7E7-3176240FA95A}"/>
              </a:ext>
            </a:extLst>
          </p:cNvPr>
          <p:cNvSpPr txBox="1"/>
          <p:nvPr/>
        </p:nvSpPr>
        <p:spPr>
          <a:xfrm>
            <a:off x="502919" y="632081"/>
            <a:ext cx="55565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Чувствительность кошки к громкости звука в 3 раза выше, чем у человека!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 Кошка способна подпрыгнуть на высоту, превышающую ее рост в 5 раз.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  <a:t>Кошка точит когти об мебель, потому что метит свою территорию,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YS Text"/>
              </a:rPr>
              <a:t> заботится о гигиене, делает гимнастику, снимает стресс или ей просто скучно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</a:rPr>
              <a:t>.</a:t>
            </a:r>
          </a:p>
          <a:p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</a:br>
            <a:endParaRPr lang="ru-RU" sz="2000" dirty="0">
              <a:solidFill>
                <a:srgbClr val="002060"/>
              </a:solidFill>
              <a:latin typeface="Inter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7171E9-E6A1-454F-97B6-046CEAAA19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874" y="1270156"/>
            <a:ext cx="3109597" cy="2113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11834B-6407-4C29-AB19-765588D31D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4715"/>
            <a:ext cx="3329354" cy="2050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A408CD-A2E2-41FB-AB89-F317D438836E}"/>
              </a:ext>
            </a:extLst>
          </p:cNvPr>
          <p:cNvSpPr txBox="1"/>
          <p:nvPr/>
        </p:nvSpPr>
        <p:spPr>
          <a:xfrm>
            <a:off x="2492912" y="3321038"/>
            <a:ext cx="7206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j-ea"/>
                <a:cs typeface="+mj-cs"/>
              </a:rPr>
              <a:t>По зрачкам кошки можно легко определить время.</a:t>
            </a:r>
            <a:endParaRPr lang="ru-RU" sz="2000" dirty="0">
              <a:solidFill>
                <a:srgbClr val="002060"/>
              </a:solidFill>
              <a:latin typeface="Inter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A944E0-2392-4AB4-9B14-D84CD718B1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22" y="3909238"/>
            <a:ext cx="2895851" cy="2316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499029-1AD2-4245-A462-559E537AD9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769" y="3909238"/>
            <a:ext cx="2895851" cy="2310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FBEB8E-4E4C-4840-85E3-AA891E9CA4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22"/>
          <a:stretch/>
        </p:blipFill>
        <p:spPr>
          <a:xfrm>
            <a:off x="8590117" y="3909238"/>
            <a:ext cx="2712955" cy="2310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5CCF30-1CFB-4C41-97A1-3B579DB4A0F8}"/>
              </a:ext>
            </a:extLst>
          </p:cNvPr>
          <p:cNvSpPr txBox="1"/>
          <p:nvPr/>
        </p:nvSpPr>
        <p:spPr>
          <a:xfrm>
            <a:off x="2435715" y="6423387"/>
            <a:ext cx="754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Утро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03442-FEA0-4C40-8BD3-DB714D7DF3DC}"/>
              </a:ext>
            </a:extLst>
          </p:cNvPr>
          <p:cNvSpPr txBox="1"/>
          <p:nvPr/>
        </p:nvSpPr>
        <p:spPr>
          <a:xfrm>
            <a:off x="5946400" y="6417290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День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AFB57-ECB2-4544-8B09-6820EF76188D}"/>
              </a:ext>
            </a:extLst>
          </p:cNvPr>
          <p:cNvSpPr txBox="1"/>
          <p:nvPr/>
        </p:nvSpPr>
        <p:spPr>
          <a:xfrm>
            <a:off x="9756285" y="6428335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Вечер </a:t>
            </a:r>
          </a:p>
        </p:txBody>
      </p:sp>
    </p:spTree>
    <p:extLst>
      <p:ext uri="{BB962C8B-B14F-4D97-AF65-F5344CB8AC3E}">
        <p14:creationId xmlns:p14="http://schemas.microsoft.com/office/powerpoint/2010/main" val="351192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D5F79B-5C20-437B-ADA8-5B7A38EA6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9" y="1727151"/>
            <a:ext cx="5257800" cy="435133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u="sng" dirty="0">
                <a:solidFill>
                  <a:srgbClr val="7030A0"/>
                </a:solidFill>
                <a:effectLst/>
                <a:latin typeface="Inter"/>
              </a:rPr>
              <a:t>Специальный корм: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Inter"/>
              </a:rPr>
              <a:t>Сухой и влажный корм, разработанный специально для кошек, содержит все необходимые витамины.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u="sng" dirty="0">
                <a:solidFill>
                  <a:srgbClr val="7030A0"/>
                </a:solidFill>
                <a:effectLst/>
                <a:latin typeface="Inter"/>
              </a:rPr>
              <a:t>Мясо: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Inter"/>
              </a:rPr>
              <a:t> Кошки – хищники, поэтому им нужно мясо, например, отварная курица или говядина без костей.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u="sng" dirty="0">
                <a:solidFill>
                  <a:srgbClr val="7030A0"/>
                </a:solidFill>
                <a:effectLst/>
                <a:latin typeface="Inter"/>
              </a:rPr>
              <a:t>Рыба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Inter"/>
              </a:rPr>
              <a:t>: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Inter"/>
              </a:rPr>
              <a:t>Рыбу кошкам можно давать, но не часто и без костей, так как она может быть вредной.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u="sng" dirty="0">
                <a:solidFill>
                  <a:srgbClr val="7030A0"/>
                </a:solidFill>
                <a:effectLst/>
                <a:latin typeface="Inter"/>
              </a:rPr>
              <a:t>Вода: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Inter"/>
              </a:rPr>
              <a:t>У кошки всегда должна быть свежая и чистая вода, чтобы она могла пить, когда захочет.</a:t>
            </a: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4709A-6BAE-4D71-BC63-7183B4138BD6}"/>
              </a:ext>
            </a:extLst>
          </p:cNvPr>
          <p:cNvSpPr txBox="1"/>
          <p:nvPr/>
        </p:nvSpPr>
        <p:spPr>
          <a:xfrm>
            <a:off x="1023423" y="357871"/>
            <a:ext cx="405501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rbanist"/>
                <a:ea typeface="+mn-ea"/>
                <a:cs typeface="+mn-cs"/>
              </a:rPr>
              <a:t>Что едят кошки?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E56637-1E77-4C92-B77E-9828F4928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7" t="26872" r="1999" b="5219"/>
          <a:stretch/>
        </p:blipFill>
        <p:spPr>
          <a:xfrm>
            <a:off x="5964702" y="169213"/>
            <a:ext cx="6091309" cy="2670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F3538E-A43E-4BB4-BA3C-34DF89F1D3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058" y="2584560"/>
            <a:ext cx="2636520" cy="2636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1EE52E-D8C1-4DD2-9B00-19DC56310D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441" y="4423406"/>
            <a:ext cx="3393829" cy="2265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97A0A2-DC38-4E30-900C-D723A5613D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35" y="2824921"/>
            <a:ext cx="2411436" cy="2411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3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58BD-E47C-48BF-9C74-A32A6D15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44" y="198254"/>
            <a:ext cx="5126502" cy="108451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b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Urbanist"/>
              </a:rPr>
            </a:br>
            <a:r>
              <a:rPr lang="ru-RU" b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Urbanist"/>
              </a:rPr>
              <a:t>Как играют кошки?</a:t>
            </a:r>
            <a:br>
              <a:rPr lang="ru-RU" b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Urbanist"/>
              </a:rPr>
            </a:br>
            <a:endParaRPr lang="ru-RU" dirty="0">
              <a:ln>
                <a:solidFill>
                  <a:srgbClr val="990033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C4081-2447-44DB-AC7C-F55B0411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679" y="915053"/>
            <a:ext cx="4717368" cy="5027894"/>
          </a:xfrm>
          <a:prstGeom prst="snip1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4400" b="1" i="0" u="sng" dirty="0">
                <a:solidFill>
                  <a:srgbClr val="7030A0"/>
                </a:solidFill>
                <a:effectLst/>
                <a:latin typeface="Inter"/>
              </a:rPr>
              <a:t>Игрушки-мышки: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Inter"/>
              </a:rPr>
              <a:t> Кошки любят гоняться за игрушками, напоминающими мышек, это их природный инстинкт.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400" b="1" i="0" u="sng" dirty="0">
                <a:solidFill>
                  <a:srgbClr val="7030A0"/>
                </a:solidFill>
                <a:effectLst/>
                <a:latin typeface="Inter"/>
              </a:rPr>
              <a:t>Мячики: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Inter"/>
              </a:rPr>
              <a:t> Яркие мячики, которые можно катать по полу, очень нравятся кошкам, им весело их ловить.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400" b="1" i="0" u="sng" dirty="0">
                <a:solidFill>
                  <a:srgbClr val="7030A0"/>
                </a:solidFill>
                <a:effectLst/>
                <a:latin typeface="Inter"/>
              </a:rPr>
              <a:t>Лазерные указки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Inter"/>
              </a:rPr>
              <a:t>: Кошки обожают гоняться за красной точкой от лазерной указки, но нельзя светить им в глаза.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400" b="1" i="0" u="sng" dirty="0">
                <a:solidFill>
                  <a:srgbClr val="7030A0"/>
                </a:solidFill>
                <a:effectLst/>
                <a:latin typeface="Inter"/>
              </a:rPr>
              <a:t>Когтеточки: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Inter"/>
              </a:rPr>
              <a:t> Кошки точат когти, и им нужны специальные когтеточки, чтобы не портить мебель.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49E350-4223-4C08-BF12-7D8DB1265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575" y="1409383"/>
            <a:ext cx="3211244" cy="2185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48C896-C964-4779-BE66-489BE66584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3" y="1692399"/>
            <a:ext cx="3211244" cy="2349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A59EB5-E509-41E8-852B-F39735C241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3" y="4324907"/>
            <a:ext cx="2201536" cy="1825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8E8550-8B83-41E3-9323-8DA07193D8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893" y="4084767"/>
            <a:ext cx="4717368" cy="2358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0DFC9-7385-48F5-BAC2-60511902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6406662" cy="858764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Urbanist"/>
              </a:rPr>
            </a:br>
            <a:r>
              <a:rPr lang="ru-RU" b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Urbanist"/>
              </a:rPr>
              <a:t>Как ухаживать за кошками?</a:t>
            </a:r>
            <a:br>
              <a:rPr lang="ru-RU" b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latin typeface="Urbanist"/>
              </a:rPr>
            </a:br>
            <a:endParaRPr lang="ru-RU" dirty="0">
              <a:ln>
                <a:solidFill>
                  <a:srgbClr val="990033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EFA79-1001-421C-A09C-9FD5BC6D1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505243"/>
            <a:ext cx="5134708" cy="4987631"/>
          </a:xfrm>
          <a:prstGeom prst="snip1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5000" b="1" i="0" u="sng" dirty="0">
                <a:solidFill>
                  <a:srgbClr val="7030A0"/>
                </a:solidFill>
                <a:effectLst/>
                <a:latin typeface="Inter"/>
              </a:rPr>
              <a:t>Расчесывание: </a:t>
            </a:r>
            <a:r>
              <a:rPr lang="ru-RU" sz="5000" b="0" i="0" dirty="0">
                <a:solidFill>
                  <a:srgbClr val="000000"/>
                </a:solidFill>
                <a:effectLst/>
                <a:latin typeface="Inter"/>
              </a:rPr>
              <a:t>Регулярно расчесывайте кошку, чтобы шерсть не сбивалась в колтуны и чтобы она выглядела красиво.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000" b="1" i="0" u="sng" dirty="0">
                <a:solidFill>
                  <a:srgbClr val="7030A0"/>
                </a:solidFill>
                <a:effectLst/>
                <a:latin typeface="Inter"/>
              </a:rPr>
              <a:t>Купание: </a:t>
            </a:r>
            <a:r>
              <a:rPr lang="ru-RU" sz="5000" b="0" i="0" dirty="0">
                <a:solidFill>
                  <a:srgbClr val="000000"/>
                </a:solidFill>
                <a:effectLst/>
                <a:latin typeface="Inter"/>
              </a:rPr>
              <a:t>Кошек не нужно часто купать, только когда они сильно испачкаются, используйте специальный шампунь.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000" b="1" i="0" u="sng" dirty="0">
                <a:solidFill>
                  <a:srgbClr val="7030A0"/>
                </a:solidFill>
                <a:effectLst/>
                <a:latin typeface="Inter"/>
              </a:rPr>
              <a:t>Чистка зубов: </a:t>
            </a:r>
            <a:r>
              <a:rPr lang="ru-RU" sz="5000" b="0" i="0" dirty="0">
                <a:solidFill>
                  <a:srgbClr val="000000"/>
                </a:solidFill>
                <a:effectLst/>
                <a:latin typeface="Inter"/>
              </a:rPr>
              <a:t>Чтобы зубы у кошки были здоровыми, их нужно чистить специальной зубной пастой для животных.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000" b="1" i="0" u="sng" dirty="0">
                <a:solidFill>
                  <a:srgbClr val="7030A0"/>
                </a:solidFill>
                <a:effectLst/>
                <a:latin typeface="Inter"/>
              </a:rPr>
              <a:t>Посещение ветеринара: </a:t>
            </a:r>
            <a:r>
              <a:rPr lang="ru-RU" sz="5000" b="0" i="0" dirty="0">
                <a:solidFill>
                  <a:srgbClr val="000000"/>
                </a:solidFill>
                <a:effectLst/>
                <a:latin typeface="Inter"/>
              </a:rPr>
              <a:t>Кошку нужно регулярно показывать ветеринару для профилактических осмотров и прививок.</a:t>
            </a: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36AEC-8771-4508-8D70-32A7811D4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644" y="2042275"/>
            <a:ext cx="5465327" cy="3648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68D4E5-A30F-4491-B1AE-FF1857BB88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038" y="2042275"/>
            <a:ext cx="5592933" cy="3728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4844D3-7595-40EA-A167-054506D3C6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037" y="2021123"/>
            <a:ext cx="5592933" cy="3730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B1DF00-EDB9-457A-853B-379839097D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9"/>
          <a:stretch/>
        </p:blipFill>
        <p:spPr>
          <a:xfrm>
            <a:off x="6198138" y="2021123"/>
            <a:ext cx="5592934" cy="3728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BC9ED4-C585-4E01-9B2E-88100897C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664" y="1786597"/>
            <a:ext cx="4981135" cy="4390366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rgbClr val="002060"/>
                </a:solidFill>
                <a:effectLst/>
                <a:latin typeface="Inter"/>
              </a:rPr>
              <a:t>Кошки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Inter"/>
              </a:rPr>
              <a:t>мурлыкают</a:t>
            </a:r>
            <a:r>
              <a:rPr lang="ru-RU" b="1" i="0" dirty="0">
                <a:solidFill>
                  <a:srgbClr val="002060"/>
                </a:solidFill>
                <a:effectLst/>
                <a:latin typeface="Inter"/>
              </a:rPr>
              <a:t>, когда им хорошо и они счастливы. Это может быть, когда их гладят, кормят или когда они чувствуют себя в безопасности. Мурлыканье помогает кошке расслабиться и успокоиться, и это очень приятный звук!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77822-DAD1-4299-85EC-92B2A0B36038}"/>
              </a:ext>
            </a:extLst>
          </p:cNvPr>
          <p:cNvSpPr txBox="1"/>
          <p:nvPr/>
        </p:nvSpPr>
        <p:spPr>
          <a:xfrm>
            <a:off x="5557323" y="482303"/>
            <a:ext cx="6611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4000" b="1" i="0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effectLst/>
                <a:latin typeface="Urbanist"/>
              </a:rPr>
              <a:t>Почему кошки </a:t>
            </a:r>
            <a:r>
              <a:rPr lang="ru-RU" sz="4000" b="1" i="0" dirty="0" err="1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effectLst/>
                <a:latin typeface="Urbanist"/>
              </a:rPr>
              <a:t>мурлыкают</a:t>
            </a:r>
            <a:r>
              <a:rPr lang="ru-RU" sz="4000" b="1" i="0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effectLst/>
                <a:latin typeface="Urbanist"/>
              </a:rPr>
              <a:t>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0017B7-C015-420F-896B-4249CCC26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1979442"/>
            <a:ext cx="55626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3d-zvuk-murchanie-koshki_h2Fq3mGP">
            <a:hlinkClick r:id="" action="ppaction://media"/>
            <a:extLst>
              <a:ext uri="{FF2B5EF4-FFF2-40B4-BE49-F238E27FC236}">
                <a16:creationId xmlns:a16="http://schemas.microsoft.com/office/drawing/2014/main" id="{56C3DD0E-847D-4A66-9679-3D5E13E72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3388" y="3372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5"/>
    </mc:Choice>
    <mc:Fallback xmlns="">
      <p:transition spd="slow" advTm="10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98950E-F880-4DB0-A3DF-97C71BD81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797489"/>
            <a:ext cx="4465320" cy="4351338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u="sng" dirty="0">
                <a:solidFill>
                  <a:srgbClr val="7030A0"/>
                </a:solidFill>
                <a:effectLst/>
                <a:latin typeface="Inter"/>
              </a:rPr>
              <a:t>Уши: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 Если уши кошки направлены вперед, она заинтересована, а если прижаты – она испугана или злится.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sng" dirty="0">
                <a:solidFill>
                  <a:srgbClr val="7030A0"/>
                </a:solidFill>
                <a:effectLst/>
                <a:latin typeface="Inter"/>
              </a:rPr>
              <a:t>Хвост: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 Если хвост поднят вверх, кошка счастлива, если опущен вниз – она расстроена или напугана.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6B835-5F60-4E90-B084-D181FA933BBF}"/>
              </a:ext>
            </a:extLst>
          </p:cNvPr>
          <p:cNvSpPr txBox="1"/>
          <p:nvPr/>
        </p:nvSpPr>
        <p:spPr>
          <a:xfrm>
            <a:off x="1037492" y="496371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000" b="1" i="0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effectLst/>
                <a:latin typeface="Inter"/>
              </a:rPr>
              <a:t>Как понять кошку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FFE497-9A69-4F6C-A8AD-00446E569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17" r="10921"/>
          <a:stretch/>
        </p:blipFill>
        <p:spPr>
          <a:xfrm>
            <a:off x="6059488" y="440101"/>
            <a:ext cx="2838604" cy="2556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8E32A-E15F-4BF5-8081-8F7423E65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13935"/>
          <a:stretch/>
        </p:blipFill>
        <p:spPr>
          <a:xfrm>
            <a:off x="8988153" y="872683"/>
            <a:ext cx="2885317" cy="2556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F4532E-E614-4938-BFAA-B6BFC89127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997" y="3429000"/>
            <a:ext cx="2636520" cy="2636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621AE8-5BB0-4BDF-A36E-FE86EF9280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674" y="3719464"/>
            <a:ext cx="2885317" cy="2885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01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64A91-C256-4740-A49D-F7450195CA38}"/>
              </a:ext>
            </a:extLst>
          </p:cNvPr>
          <p:cNvSpPr txBox="1"/>
          <p:nvPr/>
        </p:nvSpPr>
        <p:spPr>
          <a:xfrm>
            <a:off x="6096000" y="993461"/>
            <a:ext cx="6098344" cy="487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Глаза: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Широко открытые глаза говорят об удивлении или страхе, а прищуренные – о расслаблении и удовольствии.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800" dirty="0">
              <a:solidFill>
                <a:srgbClr val="000000"/>
              </a:solidFill>
              <a:latin typeface="Inte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Мяуканье: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Кошки мяукают, чтобы общаться с людьми, каждая интонация может означать что-то разное.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E88D19-AA3A-4730-9700-AF7B90FEEB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11" y="201637"/>
            <a:ext cx="2696308" cy="2696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3B779D-F4D3-4E6A-8418-C21F1BA3C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249" y="848750"/>
            <a:ext cx="2580249" cy="2580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CEB6A-A9A3-4E7D-947D-97315C51D0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4" y="3640176"/>
            <a:ext cx="4436682" cy="2957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55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2D6193-0E95-46BC-9E09-9B3CC376D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F119116-E4B2-4EEB-8BC4-87897918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073"/>
            <a:ext cx="10515600" cy="12056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0" i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/>
                <a:latin typeface="Inter"/>
              </a:rPr>
              <a:t>Кошки – это удивительные и милые животные, которые живут рядом с людьми. Мы узнаем, какие бывают кошки, что они любят есть, как они играют и как правильно о них заботиться.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6BA42E-8135-4B3E-BB57-241540D87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514" y="1060276"/>
            <a:ext cx="10299486" cy="57977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9FF7C6-F144-4AF7-9CE4-596219AA46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86" y="3192650"/>
            <a:ext cx="2876201" cy="35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00B952-90F3-43F0-A824-9F632BC4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75" y="337625"/>
            <a:ext cx="6941234" cy="65203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3600" b="1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Интересные факты</a:t>
            </a:r>
            <a:endParaRPr lang="ru-RU" sz="3600" dirty="0">
              <a:ln>
                <a:solidFill>
                  <a:srgbClr val="990033"/>
                </a:solidFill>
              </a:ln>
              <a:solidFill>
                <a:srgbClr val="C00000"/>
              </a:solidFill>
              <a:effectLst/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1. У кошки рисунок поверхности носа уникален, как отпечаток пальца у людей.</a:t>
            </a:r>
            <a:b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2. Кошки мяукают только для людей, друг с другом они никогда этого не делают.</a:t>
            </a:r>
            <a:b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3. У кошки на 24 кости больше, чем у человека, всего их скелет состоит из 230 костей.</a:t>
            </a:r>
            <a:b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4. Около 600 млн. домашних кошек обитает на земном шаре.</a:t>
            </a:r>
            <a:b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5. Кошки могут преодолеть очень большое расстояние. Есть известный случай, когда кота забыли взять с собой хозяева при переезде, и он, преодолев около 4 тысячи километров просто зашел в новый дом и свернулся клубком на своем любимом кресле.</a:t>
            </a:r>
            <a:br>
              <a:rPr lang="ru-RU" sz="20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300" b="1" dirty="0">
                <a:solidFill>
                  <a:srgbClr val="002060"/>
                </a:solidFill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" b="1" dirty="0">
              <a:solidFill>
                <a:srgbClr val="002060"/>
              </a:solidFill>
              <a:latin typeface="Inter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E0CCAB-A74B-4C57-95B5-44BB15DBA8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694" y="578609"/>
            <a:ext cx="3906680" cy="5700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12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755370-3FAB-4675-813E-958D0F71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1237956"/>
            <a:ext cx="6541477" cy="4845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6. У кошек на задних лапах по четыре пальца, а на передних — пять.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7. Кошка ничего не видит прям у себя под носом. По этой причине, она не всегда может сразу найти то, что вы ей дали.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8. У кошки слух намного чувствителен, чем у людей или собак.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9. У многих видов кошек отсутствуют ресницы.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10. Нормальная температура для тела кошки — 38 градусов по Цельсию.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11. Домашняя кошка может развить скорость до 50 км в час.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Inter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37CB23-66CC-4E62-BAEC-1E9748134E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363" y="295362"/>
            <a:ext cx="3530859" cy="626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629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4B97D397-68DB-4FB2-ACAB-CC39655E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88" y="601735"/>
            <a:ext cx="7405467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12. Кошки имеют очень чувствительную нервную систему.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13. За всю свою жизнь кошка может иметь более 100 котят.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14. Кошка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Puss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из Англии — самая старая кошка на свете, она умерла в 1939 году через день, после своего 36-ого дня рождения.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15. 60 метров — это расстояние, на которое могут видеть кошки.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16. Кошки — очень ленивые млекопитающие. Их ежедневный сон составляет 16 часов в день.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17. Кошка чувствует запахи в 14 раз сильнее, чем человек.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18. С помощью усов, кошка определяет, пролезет ли она в отверстие.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ru-RU" sz="2000" b="1" dirty="0">
              <a:solidFill>
                <a:srgbClr val="002060"/>
              </a:solidFill>
              <a:latin typeface="Inter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532028-0866-4D30-877C-12D90AFF4D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55" y="288973"/>
            <a:ext cx="3925033" cy="6280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49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62B4-0CCC-44B0-96BD-21808D85CC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664" y="444107"/>
            <a:ext cx="9894673" cy="5969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52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CA35E2-E5DC-4696-98B5-51708889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1266092"/>
            <a:ext cx="5609322" cy="4953074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u="sng" dirty="0">
                <a:solidFill>
                  <a:srgbClr val="FF0000"/>
                </a:solidFill>
                <a:effectLst/>
                <a:latin typeface="Inter"/>
              </a:rPr>
              <a:t>Играйте аккуратно: 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2060"/>
                </a:solidFill>
                <a:effectLst/>
                <a:latin typeface="Inter"/>
              </a:rPr>
              <a:t>Не тяните кошку за хвост и не делайте ей больно, играйте с ней бережно и ласково.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sng" dirty="0">
                <a:solidFill>
                  <a:srgbClr val="FF0000"/>
                </a:solidFill>
                <a:effectLst/>
                <a:latin typeface="Inter"/>
              </a:rPr>
              <a:t>Мойте руки: 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2060"/>
                </a:solidFill>
                <a:effectLst/>
                <a:latin typeface="Inter"/>
              </a:rPr>
              <a:t>После игр с кошкой всегда мойте руки с мылом, чтобы не подхватить никакие болезни.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sng" dirty="0">
                <a:solidFill>
                  <a:srgbClr val="FF0000"/>
                </a:solidFill>
                <a:effectLst/>
                <a:latin typeface="Inter"/>
              </a:rPr>
              <a:t>Будьте внимательны: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2060"/>
                </a:solidFill>
                <a:effectLst/>
                <a:latin typeface="Inter"/>
              </a:rPr>
              <a:t>Следите за поведением кошки, если она не хочет играть, дайте ей отдохнуть.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u="sng" dirty="0">
                <a:solidFill>
                  <a:srgbClr val="FF0000"/>
                </a:solidFill>
                <a:effectLst/>
                <a:latin typeface="Inter"/>
              </a:rPr>
              <a:t>Любите и заботьтесь: 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2060"/>
                </a:solidFill>
                <a:effectLst/>
                <a:latin typeface="Inter"/>
              </a:rPr>
              <a:t>Кошка – это друг, который нуждается в любви, заботе и внимании, поэтому будьте к ней добры.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5B9F8-52D5-416D-A1BF-4DEEBE548CFF}"/>
              </a:ext>
            </a:extLst>
          </p:cNvPr>
          <p:cNvSpPr txBox="1"/>
          <p:nvPr/>
        </p:nvSpPr>
        <p:spPr>
          <a:xfrm>
            <a:off x="3046828" y="327094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i="0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effectLst/>
                <a:latin typeface="Urbanist"/>
              </a:rPr>
              <a:t>Кошки и дети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DAFA7-1861-4791-A934-BE1723F1C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34980"/>
            <a:ext cx="2734994" cy="266097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9947F7-226C-4C0A-B707-1E0F3CA55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0" r="11491"/>
          <a:stretch/>
        </p:blipFill>
        <p:spPr>
          <a:xfrm>
            <a:off x="9145172" y="1032731"/>
            <a:ext cx="2709655" cy="266322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D954B8-A1B4-4AC7-81DD-3161FBD44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62"/>
          <a:stretch/>
        </p:blipFill>
        <p:spPr>
          <a:xfrm>
            <a:off x="9159789" y="3848513"/>
            <a:ext cx="2734995" cy="27021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50AB02-8295-4AE0-BEB7-2DFEBB258A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48513"/>
            <a:ext cx="2764610" cy="27021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20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16616C-1393-4032-9ECA-4E405F63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3857"/>
            <a:ext cx="10515600" cy="135174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0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effectLst/>
                <a:latin typeface="Inter"/>
              </a:rPr>
              <a:t>Кошки – замечательные друзья, которые приносят много радости. Важно заботиться о них, любить и понимать их, чтобы они были счастливы и здоровы. Теперь вы знаете о кошках намного больше!</a:t>
            </a:r>
            <a:endParaRPr lang="ru-RU" b="1" dirty="0">
              <a:ln>
                <a:solidFill>
                  <a:srgbClr val="990033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A0AB61-66F7-4131-A39D-DB494CCEC1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7722">
            <a:off x="296836" y="552505"/>
            <a:ext cx="3937539" cy="2537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A3ECD5-B93F-48F7-BB22-444F098527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1253">
            <a:off x="7957627" y="863750"/>
            <a:ext cx="3937539" cy="2537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E2D047-F6DC-426D-A069-203296D61C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063" y="549603"/>
            <a:ext cx="3281874" cy="218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194706-14EB-46A7-8819-A0E0674E16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947" y="3024193"/>
            <a:ext cx="3774831" cy="2263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EF95AD-DBFC-4EA7-B2A8-497C4AF52E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0"/>
          <a:stretch/>
        </p:blipFill>
        <p:spPr>
          <a:xfrm>
            <a:off x="6254223" y="3010216"/>
            <a:ext cx="3672172" cy="2263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871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B5207-E2E4-4BBD-B588-6FB6F39B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2" y="365125"/>
            <a:ext cx="10270588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Inter"/>
              </a:rPr>
              <a:t>Интернет – ресурсы: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E45F4F-E9E6-4598-B392-50B893AFF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227" y="3044775"/>
            <a:ext cx="4161546" cy="356703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74D44EF-CFEF-4814-A0FF-20629669A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Inter"/>
                <a:hlinkClick r:id="rId3"/>
              </a:rPr>
              <a:t>https://razdeti.ru/sovety-dlja-malchikov-i-devochek/chto-raskazat-detjam-pro-koshek.html</a:t>
            </a:r>
            <a:r>
              <a:rPr lang="ru-RU" sz="2000" dirty="0">
                <a:latin typeface="Inter"/>
              </a:rPr>
              <a:t> </a:t>
            </a:r>
          </a:p>
          <a:p>
            <a:r>
              <a:rPr lang="en-US" sz="2000" dirty="0">
                <a:latin typeface="Inter"/>
                <a:hlinkClick r:id="rId4"/>
              </a:rPr>
              <a:t>https://dzen.ru/a/ZwFavrrcy2FpyOYy</a:t>
            </a:r>
            <a:r>
              <a:rPr lang="ru-RU" sz="2000" dirty="0">
                <a:latin typeface="Inter"/>
              </a:rPr>
              <a:t> </a:t>
            </a:r>
          </a:p>
          <a:p>
            <a:r>
              <a:rPr lang="en-US" sz="2000" dirty="0">
                <a:latin typeface="Inter"/>
                <a:hlinkClick r:id="rId5"/>
              </a:rPr>
              <a:t>https://zoogalaktika.ru/for-children/animals-for-kids/pets/cat</a:t>
            </a:r>
            <a:r>
              <a:rPr lang="ru-RU" sz="2000" dirty="0">
                <a:latin typeface="Inter"/>
              </a:rPr>
              <a:t> </a:t>
            </a:r>
          </a:p>
          <a:p>
            <a:r>
              <a:rPr lang="en-US" sz="2000" dirty="0">
                <a:latin typeface="Inter"/>
                <a:hlinkClick r:id="rId6"/>
              </a:rPr>
              <a:t>https://pets.mail.ru/how-to/chto-nuzhno-znat-detyam-o-koshke/</a:t>
            </a:r>
            <a:r>
              <a:rPr lang="ru-RU" sz="2000" dirty="0">
                <a:latin typeface="In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03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5B843C-1A84-451B-A0F6-406F78DF6785}"/>
              </a:ext>
            </a:extLst>
          </p:cNvPr>
          <p:cNvSpPr txBox="1"/>
          <p:nvPr/>
        </p:nvSpPr>
        <p:spPr>
          <a:xfrm>
            <a:off x="4701768" y="797510"/>
            <a:ext cx="52171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2060"/>
                </a:solidFill>
                <a:effectLst/>
                <a:latin typeface="Inter"/>
              </a:rPr>
              <a:t>Вы знаете, что кошка - одна из самых первых друзей человека среди животных? Да-да! Люди и кошки подружились очень давно.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Inter"/>
                <a:hlinkClick r:id="rId2" tooltip="Про диких кошек для дете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r>
              <a:rPr lang="ru-RU" sz="2400" b="1" i="0" u="sng" dirty="0">
                <a:solidFill>
                  <a:srgbClr val="002060"/>
                </a:solidFill>
                <a:effectLst/>
                <a:latin typeface="Inter"/>
                <a:hlinkClick r:id="rId2" tooltip="Про диких кошек для дете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Дикую кошку</a:t>
            </a:r>
            <a:r>
              <a:rPr lang="ru-RU" sz="2400" b="1" i="0" u="sng" dirty="0">
                <a:solidFill>
                  <a:srgbClr val="002060"/>
                </a:solidFill>
                <a:effectLst/>
                <a:latin typeface="Inter"/>
              </a:rPr>
              <a:t> 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Inter"/>
              </a:rPr>
              <a:t>приручили египтяне, для того чтобы те ловили мышей и крыс в домах и амбарах. Благодаря кошкам удавалось сохранить большую часть урожая зерна, за это кошки пользовались почетом и уважением. Их даже считали священными животными и некоторых богов и богинь в Древнем Египте изображали с головой кошки</a:t>
            </a:r>
            <a:endParaRPr lang="ru-RU" sz="2400" b="1" dirty="0">
              <a:solidFill>
                <a:srgbClr val="002060"/>
              </a:solidFill>
              <a:latin typeface="Inter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F82A9-3887-45FE-BDF3-69C7ADB426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39" y="643178"/>
            <a:ext cx="3943528" cy="5571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FDB8E8-976D-4D7F-AAAB-D4231AD99C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7" t="11074" r="15759" b="4068"/>
          <a:stretch/>
        </p:blipFill>
        <p:spPr>
          <a:xfrm flipH="1">
            <a:off x="9507420" y="643178"/>
            <a:ext cx="2684580" cy="58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FAC135-F6CC-4EF0-8B81-3A6BB6468D3A}"/>
              </a:ext>
            </a:extLst>
          </p:cNvPr>
          <p:cNvSpPr txBox="1"/>
          <p:nvPr/>
        </p:nvSpPr>
        <p:spPr>
          <a:xfrm>
            <a:off x="787831" y="767859"/>
            <a:ext cx="106163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2060"/>
                </a:solidFill>
                <a:effectLst/>
                <a:latin typeface="Inter"/>
              </a:rPr>
              <a:t>Человек на протяжении многих столетий не только ухаживал за кошкой, но отбирал самых, на его взгляд, красивых и необычных, так появились породы кошек, которых сейчас насчитывается несколько десятков.</a:t>
            </a:r>
            <a:endParaRPr lang="ru-RU" sz="2400" b="1" dirty="0">
              <a:solidFill>
                <a:srgbClr val="002060"/>
              </a:solidFill>
              <a:latin typeface="Inter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D2CB92-8711-47E8-ADE3-83FDAAAEA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3" t="30290" r="4187"/>
          <a:stretch/>
        </p:blipFill>
        <p:spPr>
          <a:xfrm>
            <a:off x="123986" y="2650210"/>
            <a:ext cx="12094253" cy="420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019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5752FA-44C0-4466-9F6D-2703205E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247" y="4069866"/>
            <a:ext cx="4174211" cy="2498401"/>
          </a:xfrm>
          <a:prstGeom prst="snip1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b="1" i="0" u="sng" dirty="0">
                <a:solidFill>
                  <a:srgbClr val="7030A0"/>
                </a:solidFill>
                <a:effectLst/>
                <a:latin typeface="Inter"/>
              </a:rPr>
              <a:t>Домашние кошки: </a:t>
            </a:r>
          </a:p>
          <a:p>
            <a:pPr marL="0" indent="0" 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Самые обычные кошки, которые живут в домах и квартирах с людьми, бывают разных цветов.</a:t>
            </a:r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77F65-A270-42F2-92E3-CD7B43BE0857}"/>
              </a:ext>
            </a:extLst>
          </p:cNvPr>
          <p:cNvSpPr txBox="1"/>
          <p:nvPr/>
        </p:nvSpPr>
        <p:spPr>
          <a:xfrm>
            <a:off x="7625164" y="471968"/>
            <a:ext cx="3289515" cy="871395"/>
          </a:xfrm>
          <a:custGeom>
            <a:avLst/>
            <a:gdLst>
              <a:gd name="connsiteX0" fmla="*/ 0 w 3289515"/>
              <a:gd name="connsiteY0" fmla="*/ 0 h 871395"/>
              <a:gd name="connsiteX1" fmla="*/ 515357 w 3289515"/>
              <a:gd name="connsiteY1" fmla="*/ 0 h 871395"/>
              <a:gd name="connsiteX2" fmla="*/ 997820 w 3289515"/>
              <a:gd name="connsiteY2" fmla="*/ 0 h 871395"/>
              <a:gd name="connsiteX3" fmla="*/ 1480282 w 3289515"/>
              <a:gd name="connsiteY3" fmla="*/ 0 h 871395"/>
              <a:gd name="connsiteX4" fmla="*/ 2061429 w 3289515"/>
              <a:gd name="connsiteY4" fmla="*/ 0 h 871395"/>
              <a:gd name="connsiteX5" fmla="*/ 2510996 w 3289515"/>
              <a:gd name="connsiteY5" fmla="*/ 0 h 871395"/>
              <a:gd name="connsiteX6" fmla="*/ 3289515 w 3289515"/>
              <a:gd name="connsiteY6" fmla="*/ 0 h 871395"/>
              <a:gd name="connsiteX7" fmla="*/ 3289515 w 3289515"/>
              <a:gd name="connsiteY7" fmla="*/ 356393 h 871395"/>
              <a:gd name="connsiteX8" fmla="*/ 3289515 w 3289515"/>
              <a:gd name="connsiteY8" fmla="*/ 698810 h 871395"/>
              <a:gd name="connsiteX9" fmla="*/ 0 w 3289515"/>
              <a:gd name="connsiteY9" fmla="*/ 813786 h 871395"/>
              <a:gd name="connsiteX10" fmla="*/ 0 w 3289515"/>
              <a:gd name="connsiteY10" fmla="*/ 398755 h 871395"/>
              <a:gd name="connsiteX11" fmla="*/ 0 w 3289515"/>
              <a:gd name="connsiteY11" fmla="*/ 0 h 87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9515" h="871395" extrusionOk="0">
                <a:moveTo>
                  <a:pt x="0" y="0"/>
                </a:moveTo>
                <a:cubicBezTo>
                  <a:pt x="147116" y="-1164"/>
                  <a:pt x="337074" y="35587"/>
                  <a:pt x="515357" y="0"/>
                </a:cubicBezTo>
                <a:cubicBezTo>
                  <a:pt x="693640" y="-35587"/>
                  <a:pt x="844125" y="13741"/>
                  <a:pt x="997820" y="0"/>
                </a:cubicBezTo>
                <a:cubicBezTo>
                  <a:pt x="1151515" y="-13741"/>
                  <a:pt x="1268214" y="14295"/>
                  <a:pt x="1480282" y="0"/>
                </a:cubicBezTo>
                <a:cubicBezTo>
                  <a:pt x="1692350" y="-14295"/>
                  <a:pt x="1781016" y="45822"/>
                  <a:pt x="2061429" y="0"/>
                </a:cubicBezTo>
                <a:cubicBezTo>
                  <a:pt x="2341842" y="-45822"/>
                  <a:pt x="2321285" y="5801"/>
                  <a:pt x="2510996" y="0"/>
                </a:cubicBezTo>
                <a:cubicBezTo>
                  <a:pt x="2700707" y="-5801"/>
                  <a:pt x="2922702" y="27029"/>
                  <a:pt x="3289515" y="0"/>
                </a:cubicBezTo>
                <a:cubicBezTo>
                  <a:pt x="3331052" y="146748"/>
                  <a:pt x="3278820" y="198997"/>
                  <a:pt x="3289515" y="356393"/>
                </a:cubicBezTo>
                <a:cubicBezTo>
                  <a:pt x="3300210" y="513789"/>
                  <a:pt x="3271649" y="591760"/>
                  <a:pt x="3289515" y="698810"/>
                </a:cubicBezTo>
                <a:cubicBezTo>
                  <a:pt x="1622932" y="704712"/>
                  <a:pt x="1627806" y="939164"/>
                  <a:pt x="0" y="813786"/>
                </a:cubicBezTo>
                <a:cubicBezTo>
                  <a:pt x="-27507" y="660937"/>
                  <a:pt x="3546" y="536742"/>
                  <a:pt x="0" y="398755"/>
                </a:cubicBezTo>
                <a:cubicBezTo>
                  <a:pt x="-3546" y="260768"/>
                  <a:pt x="34277" y="8114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24011419">
                  <a:prstGeom prst="flowChartDocumen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solidFill>
                    <a:srgbClr val="990033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rbanist"/>
                <a:ea typeface="+mn-ea"/>
                <a:cs typeface="+mn-cs"/>
              </a:rPr>
              <a:t>Виды кошек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A6C36-9C66-4BE4-8C35-50F91FBDD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55" y="289733"/>
            <a:ext cx="5463798" cy="364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C64025-5796-4D54-A700-509C321D58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095" y="1658574"/>
            <a:ext cx="3637905" cy="454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58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0B28C-509D-40EE-9ADB-F0014A5A1E31}"/>
              </a:ext>
            </a:extLst>
          </p:cNvPr>
          <p:cNvSpPr txBox="1"/>
          <p:nvPr/>
        </p:nvSpPr>
        <p:spPr>
          <a:xfrm>
            <a:off x="464948" y="480453"/>
            <a:ext cx="4033075" cy="2769088"/>
          </a:xfrm>
          <a:prstGeom prst="snip1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Персидские кошки: </a:t>
            </a:r>
            <a:endParaRPr lang="ru-RU" sz="2800" b="1" u="sng" dirty="0">
              <a:solidFill>
                <a:srgbClr val="7030A0"/>
              </a:solidFill>
              <a:latin typeface="Inter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У них очень длинная и пушистая шерсть, и они требуют особого ухода и частого расчесывания.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E5E7E1-E862-43B4-B03E-90F5B6E18A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21" y="3817690"/>
            <a:ext cx="4298818" cy="2598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9C325-841E-4246-AEDE-9576E393B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666" y="251425"/>
            <a:ext cx="4298818" cy="2858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FDAE78-06AC-4E34-8B30-F56441BFEF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225" y="2158578"/>
            <a:ext cx="3896775" cy="2540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45D1BB-9525-495E-B87E-5D1A57E13B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398" y="4425461"/>
            <a:ext cx="3128075" cy="2346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6926C1-7973-42AE-8AF9-ED243DA001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652" y="3110139"/>
            <a:ext cx="3811266" cy="2540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8380E-9AB5-4544-8E4D-0020CFE645B0}"/>
              </a:ext>
            </a:extLst>
          </p:cNvPr>
          <p:cNvSpPr txBox="1"/>
          <p:nvPr/>
        </p:nvSpPr>
        <p:spPr>
          <a:xfrm>
            <a:off x="221566" y="4798280"/>
            <a:ext cx="5874434" cy="1925983"/>
          </a:xfrm>
          <a:prstGeom prst="snip1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Сиамские кошки: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Известны своим светлым окрасом и темными отметинами на мордочке, лапах и хвосте.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6D373-CB36-4F7F-8DE0-939DD7DD6C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843" y="264397"/>
            <a:ext cx="4588728" cy="3437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C56C22-7604-4EAF-AE10-93A5F5F854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29" y="415551"/>
            <a:ext cx="6110423" cy="4072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D04DAA-6BCC-43DA-82AF-F6BC4601D9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991" y="3291240"/>
            <a:ext cx="4731434" cy="3151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0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E8ABD869-A339-4AFD-B087-4A3A5538B713}"/>
              </a:ext>
            </a:extLst>
          </p:cNvPr>
          <p:cNvSpPr txBox="1">
            <a:spLocks/>
          </p:cNvSpPr>
          <p:nvPr/>
        </p:nvSpPr>
        <p:spPr>
          <a:xfrm>
            <a:off x="7576625" y="365759"/>
            <a:ext cx="3958883" cy="2574389"/>
          </a:xfrm>
          <a:prstGeom prst="snip1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 err="1">
                <a:solidFill>
                  <a:srgbClr val="7030A0"/>
                </a:solidFill>
                <a:latin typeface="Inter"/>
              </a:rPr>
              <a:t>Мейн</a:t>
            </a:r>
            <a:r>
              <a:rPr lang="ru-RU" b="1" u="sng" dirty="0">
                <a:solidFill>
                  <a:srgbClr val="7030A0"/>
                </a:solidFill>
                <a:latin typeface="Inter"/>
              </a:rPr>
              <a:t>-куны:</a:t>
            </a:r>
            <a:r>
              <a:rPr lang="ru-RU" b="1" dirty="0">
                <a:solidFill>
                  <a:srgbClr val="000000"/>
                </a:solidFill>
                <a:latin typeface="Inter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Inter"/>
              </a:rPr>
              <a:t>Это большие и сильные кошки, которые часто называют "нежными великанами" из-за их характера.</a:t>
            </a:r>
          </a:p>
          <a:p>
            <a:pPr algn="ctr"/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40E8F4-4901-4A5E-85D8-0F86391147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06" y="182880"/>
            <a:ext cx="5961259" cy="300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39425D-ECAB-4210-A93E-64EFD78053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343" y="2757268"/>
            <a:ext cx="3134282" cy="3917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3D6718-09AD-48F5-A690-64D9299F3E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71" y="3273179"/>
            <a:ext cx="3312942" cy="331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240F50-A779-464F-A31C-C93BCA974D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529" y="3215150"/>
            <a:ext cx="3429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8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230D4D-D1FE-41BD-9921-E33ACCA9B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" r="3299" b="50000"/>
          <a:stretch/>
        </p:blipFill>
        <p:spPr>
          <a:xfrm>
            <a:off x="453448" y="406204"/>
            <a:ext cx="11285104" cy="604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091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1468</Words>
  <Application>Microsoft Office PowerPoint</Application>
  <PresentationFormat>Широкоэкранный</PresentationFormat>
  <Paragraphs>92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Inter</vt:lpstr>
      <vt:lpstr>Urbanist</vt:lpstr>
      <vt:lpstr>Wingdings</vt:lpstr>
      <vt:lpstr>YS Text</vt:lpstr>
      <vt:lpstr>Тема Office</vt:lpstr>
      <vt:lpstr>Всё о кошках. Мурлыкающие друзья.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играют кошки? </vt:lpstr>
      <vt:lpstr> Как ухаживать за кошками?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– ресурсы: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о кошках! Мурлыкающие друзья: Узнаем всё о кошках! </dc:title>
  <dc:creator>Евгения Клишина</dc:creator>
  <cp:lastModifiedBy>Евгения Клишина</cp:lastModifiedBy>
  <cp:revision>24</cp:revision>
  <dcterms:created xsi:type="dcterms:W3CDTF">2025-02-14T03:42:56Z</dcterms:created>
  <dcterms:modified xsi:type="dcterms:W3CDTF">2025-02-14T12:24:53Z</dcterms:modified>
</cp:coreProperties>
</file>