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53" r:id="rId5"/>
    <p:sldId id="468" r:id="rId6"/>
    <p:sldId id="469" r:id="rId7"/>
    <p:sldId id="472" r:id="rId8"/>
    <p:sldId id="484" r:id="rId9"/>
    <p:sldId id="473" r:id="rId10"/>
    <p:sldId id="477" r:id="rId11"/>
    <p:sldId id="478" r:id="rId12"/>
    <p:sldId id="481" r:id="rId13"/>
    <p:sldId id="485" r:id="rId14"/>
    <p:sldId id="483" r:id="rId1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081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CA5E672-E5E0-4915-A3F4-DDB155E21DA9}" type="datetime1">
              <a:rPr lang="ru-RU" smtClean="0"/>
              <a:t>17.11.2024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145F8E-7BA9-4811-86CC-F36B279E43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36EE3D6-DC75-4325-B0E8-E36ACDCB6A03}" type="datetime1">
              <a:rPr lang="ru-RU" smtClean="0"/>
              <a:t>17.11.2024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0E9021-4777-4007-819B-E02D230442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ru-RU" smtClean="0"/>
              <a:t>1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B22114-ADDE-4EB5-AADB-8D5CCB9E08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9231571-1B92-4487-B0AC-F001828DA57B}" type="datetime1">
              <a:rPr lang="ru-RU" smtClean="0"/>
              <a:t>17.11.2024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79775D2-86F1-4B44-8AE4-728F04104BBC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147242-B57A-4846-98F7-403D035E79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461789F-4E4F-4B7D-9DA7-C29EB1017152}" type="datetime1">
              <a:rPr lang="ru-RU" smtClean="0"/>
              <a:t>17.11.2024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78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79775D2-86F1-4B44-8AE4-728F04104BBC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FF45B7-B0D1-47CC-8F97-34834C971A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AED3AE9-5F78-4564-8949-156B140F3CD9}" type="datetime1">
              <a:rPr lang="ru-RU" smtClean="0"/>
              <a:t>17.11.2024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36EE3D6-DC75-4325-B0E8-E36ACDCB6A03}" type="datetime1">
              <a:rPr lang="ru-RU" smtClean="0"/>
              <a:t>17.11.2024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E0E9021-4777-4007-819B-E02D230442A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56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Назв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rtlCol="0" anchor="b">
            <a:normAutofit/>
          </a:bodyPr>
          <a:lstStyle>
            <a:lvl1pPr algn="ctr">
              <a:defRPr sz="56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 rtlCol="0"/>
          <a:lstStyle>
            <a:lvl1pPr algn="ctr">
              <a:buNone/>
              <a:defRPr lang="ru-RU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Полилиния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Полилиния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Полилиния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Полилиния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rtlCol="0" anchor="ctr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Полилиния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Полилиния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Полилиния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 rtlCol="0"/>
          <a:lstStyle>
            <a:lvl1pPr algn="r">
              <a:buNone/>
              <a:defRPr lang="ru-RU" sz="1800" kern="120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 rtlCol="0"/>
          <a:lstStyle>
            <a:lvl1pPr algn="r">
              <a:buNone/>
              <a:defRPr lang="ru-RU" sz="1800" kern="120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 rtlCol="0"/>
          <a:lstStyle>
            <a:lvl1pPr algn="r">
              <a:buNone/>
              <a:defRPr lang="ru-RU" sz="1800" kern="120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1" name="Рисунок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Рисунок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Рисунок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rtlCol="0" anchor="ctr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 rtlCol="0"/>
          <a:lstStyle>
            <a:lvl1pPr marL="0" indent="0">
              <a:buNone/>
              <a:defRPr lang="ru-RU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Дата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 rtlCol="0"/>
          <a:lstStyle>
            <a:lvl1pPr marL="0" indent="0">
              <a:buNone/>
              <a:defRPr lang="ru-RU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ru-RU"/>
              <a:t>Образец текста</a:t>
            </a:r>
          </a:p>
        </p:txBody>
      </p:sp>
      <p:sp useBgFill="1"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 rtlCol="0"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 useBgFill="1"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07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/Диаграмма/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Полилиния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Полилиния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Полилиния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Полилиния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Полилиния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Полилиния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rtlCol="0"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 rtlCol="0"/>
          <a:lstStyle>
            <a:lvl1pPr algn="ctr">
              <a:buNone/>
              <a:defRPr lang="ru-RU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ru-RU"/>
              <a:t>Воскресенье, 31 января 20XX</a:t>
            </a:r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Воскресенье, 31 января 20XX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621B6DD-29C1-4FEA-923F-71EA134769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3" r:id="rId4"/>
    <p:sldLayoutId id="2147483674" r:id="rId5"/>
    <p:sldLayoutId id="2147483691" r:id="rId6"/>
    <p:sldLayoutId id="2147483690" r:id="rId7"/>
    <p:sldLayoutId id="2147483677" r:id="rId8"/>
    <p:sldLayoutId id="2147483694" r:id="rId9"/>
    <p:sldLayoutId id="2147483689" r:id="rId10"/>
    <p:sldLayoutId id="2147483688" r:id="rId11"/>
    <p:sldLayoutId id="2147483676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Calibri" panose="020F0502020204030204" pitchFamily="34" charset="0"/>
          <a:ea typeface="+mn-ea"/>
          <a:cs typeface="+mn-cs"/>
        </a:defRPr>
      </a:lvl1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web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ebp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634" y="475443"/>
            <a:ext cx="5964701" cy="3674526"/>
          </a:xfrm>
        </p:spPr>
        <p:txBody>
          <a:bodyPr rtlCol="0">
            <a:normAutofit/>
          </a:bodyPr>
          <a:lstStyle/>
          <a:p>
            <a:pPr rtl="0"/>
            <a:r>
              <a:rPr lang="ru-RU" sz="6600" dirty="0"/>
              <a:t>12 ноября -Синичкин день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4112AB-D254-401D-A1AA-2E7301C0C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650" t="1" r="23339" b="-995"/>
          <a:stretch/>
        </p:blipFill>
        <p:spPr>
          <a:xfrm>
            <a:off x="0" y="-42862"/>
            <a:ext cx="5739618" cy="6951261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EFCB712-4104-4FB1-9955-C84617B22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2985" y="5359791"/>
            <a:ext cx="2562103" cy="769547"/>
          </a:xfrm>
        </p:spPr>
        <p:txBody>
          <a:bodyPr rtlCol="0">
            <a:normAutofit fontScale="92500"/>
          </a:bodyPr>
          <a:lstStyle/>
          <a:p>
            <a:pPr rtl="0"/>
            <a:r>
              <a:rPr lang="ru-RU" dirty="0"/>
              <a:t>Кормаченко А.О.</a:t>
            </a:r>
          </a:p>
        </p:txBody>
      </p:sp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BC5AC-E445-356C-CE01-17FE7FE5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65" y="118515"/>
            <a:ext cx="10852875" cy="1477328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Чем кормить?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9AF837-F8FA-E413-F58C-EB4B971FB5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706" y="847965"/>
            <a:ext cx="11558587" cy="147732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 Основным угощением для синиц служат сырые семечки –тыквенные, аппетитные подсолнечные и полезнейшие льняные.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7BA0E-6CD9-B949-40FA-8791A2DFA6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58BC37-2F54-7199-C08E-B951E37883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721" b="21721"/>
          <a:stretch>
            <a:fillRect/>
          </a:stretch>
        </p:blipFill>
        <p:spPr/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FD6AE7-AA09-9E6B-2104-D3BE42B5B0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377" r="16377"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DFCBE7-D21B-BFF3-E6A7-33062EB09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311" t="3379" r="2489" b="2420"/>
          <a:stretch/>
        </p:blipFill>
        <p:spPr>
          <a:xfrm>
            <a:off x="8298474" y="2692290"/>
            <a:ext cx="3485699" cy="3449280"/>
          </a:xfrm>
        </p:spPr>
      </p:pic>
    </p:spTree>
    <p:extLst>
      <p:ext uri="{BB962C8B-B14F-4D97-AF65-F5344CB8AC3E}">
        <p14:creationId xmlns:p14="http://schemas.microsoft.com/office/powerpoint/2010/main" val="239157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709FB-594D-5388-352B-FEFE0FB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1952" y="1173411"/>
            <a:ext cx="7212917" cy="3905026"/>
          </a:xfrm>
        </p:spPr>
        <p:txBody>
          <a:bodyPr>
            <a:normAutofit/>
          </a:bodyPr>
          <a:lstStyle/>
          <a:p>
            <a:r>
              <a:rPr lang="ru-RU" sz="7200" dirty="0"/>
              <a:t>Спасибо за</a:t>
            </a:r>
            <a:br>
              <a:rPr lang="ru-RU" sz="7200" dirty="0"/>
            </a:br>
            <a:r>
              <a:rPr lang="ru-RU" sz="7200" dirty="0"/>
              <a:t> внимание 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BCB413-0F40-0DCF-53E1-CA41304E7B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32" t="8113" b="28701"/>
          <a:stretch/>
        </p:blipFill>
        <p:spPr>
          <a:xfrm>
            <a:off x="5700713" y="315957"/>
            <a:ext cx="6243637" cy="6226086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67F585-477B-8CA3-D812-A4714EAB60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23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>
            <a:extLst>
              <a:ext uri="{FF2B5EF4-FFF2-40B4-BE49-F238E27FC236}">
                <a16:creationId xmlns:a16="http://schemas.microsoft.com/office/drawing/2014/main" id="{D973D364-9876-4389-8F5F-23000A14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2" y="279650"/>
            <a:ext cx="6750262" cy="6298699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4000" dirty="0"/>
              <a:t>С 2002 года Россия отмечает экологический праздник – Синичкин день.  Инициированному Союзом охраны птиц. Эта дата отмечается ежегодно 12 ноября, как напоминание о необходимости заботы и поддержки маленьким пернатым друзьям в начале суровых зимних испытаний.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D2A8EB-6752-487E-9DAD-5CD35B0251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" b="-6462"/>
          <a:stretch/>
        </p:blipFill>
        <p:spPr>
          <a:xfrm>
            <a:off x="7127399" y="-1"/>
            <a:ext cx="5064603" cy="2433711"/>
          </a:xfr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B9FD2E5-6E4F-4752-9C72-4C30AB6EF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/>
        </p:blipFill>
        <p:spPr>
          <a:xfrm>
            <a:off x="7729581" y="2286000"/>
            <a:ext cx="4462420" cy="2286000"/>
          </a:xfr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7D7B1E1-FFB2-47F4-BB2E-1F4FBAA375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>
          <a:xfrm>
            <a:off x="6529067" y="4572000"/>
            <a:ext cx="5662935" cy="2286000"/>
          </a:xfr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2100F54-A3EA-4012-B8F6-8D7386F51B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61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61413C-FB15-464C-9CA2-E2FA8925B0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529" r="19741"/>
          <a:stretch/>
        </p:blipFill>
        <p:spPr>
          <a:xfrm>
            <a:off x="392285" y="2688720"/>
            <a:ext cx="3654562" cy="3449280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772966-A075-40DD-80A6-1C5B88C5E5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1842" r="-872"/>
          <a:stretch/>
        </p:blipFill>
        <p:spPr>
          <a:xfrm>
            <a:off x="4249708" y="2737216"/>
            <a:ext cx="3807887" cy="3449280"/>
          </a:xfr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AFDBF82-BEDF-457D-AB51-EFAD1217B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>
          <a:xfrm>
            <a:off x="8298475" y="2688720"/>
            <a:ext cx="3697766" cy="3449280"/>
          </a:xfrm>
        </p:spPr>
      </p:pic>
      <p:sp>
        <p:nvSpPr>
          <p:cNvPr id="30" name="Дата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118811" y="6013930"/>
            <a:ext cx="2130425" cy="720000"/>
          </a:xfrm>
        </p:spPr>
        <p:txBody>
          <a:bodyPr rtlCol="0"/>
          <a:lstStyle/>
          <a:p>
            <a:pPr algn="ctr" rtl="0"/>
            <a:r>
              <a:rPr lang="ru-RU" sz="3600" dirty="0"/>
              <a:t>Снегирь </a:t>
            </a:r>
          </a:p>
        </p:txBody>
      </p:sp>
      <p:sp>
        <p:nvSpPr>
          <p:cNvPr id="32" name="Номер слайда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0F345F-959B-0FAA-A45D-7C7A8C56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89"/>
            <a:ext cx="11139065" cy="2005337"/>
          </a:xfrm>
        </p:spPr>
        <p:txBody>
          <a:bodyPr>
            <a:normAutofit/>
          </a:bodyPr>
          <a:lstStyle/>
          <a:p>
            <a:r>
              <a:rPr lang="ru-RU" dirty="0"/>
              <a:t>В данный день обитатели различных российских городов и сел активно подготавливаются к визиту птичьих «зимних гостей» – птиц, перезимовать в наших краях остаются: синиц, щеглов, снегирей, соек, чечеток, свиристелей.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F6568-BD12-BAC7-5C81-EC973B0E65DC}"/>
              </a:ext>
            </a:extLst>
          </p:cNvPr>
          <p:cNvSpPr txBox="1"/>
          <p:nvPr/>
        </p:nvSpPr>
        <p:spPr>
          <a:xfrm>
            <a:off x="7130056" y="6079156"/>
            <a:ext cx="6098344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20" normalizeH="0" baseline="0" noProof="0" dirty="0">
                <a:ln>
                  <a:noFill/>
                </a:ln>
                <a:solidFill>
                  <a:prstClr val="white">
                    <a:alpha val="5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Сойка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A4477-4F0C-C72B-AAD7-BDB91D3932CE}"/>
              </a:ext>
            </a:extLst>
          </p:cNvPr>
          <p:cNvSpPr txBox="1"/>
          <p:nvPr/>
        </p:nvSpPr>
        <p:spPr>
          <a:xfrm>
            <a:off x="1180165" y="6079156"/>
            <a:ext cx="6611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1200" cap="none" spc="20" normalizeH="0" baseline="0" noProof="0" dirty="0">
                <a:ln>
                  <a:noFill/>
                </a:ln>
                <a:solidFill>
                  <a:prstClr val="white">
                    <a:alpha val="5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Свиристель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523CAF-5588-28AC-2073-49ADF0A90C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620" r="17501"/>
          <a:stretch/>
        </p:blipFill>
        <p:spPr>
          <a:xfrm>
            <a:off x="-168812" y="0"/>
            <a:ext cx="354505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25351C-C86D-1BFC-04EB-40584645AF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779" b="67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89BADE-AD4D-911E-1013-1DDDFD0275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3481" r="34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7EB0D-5DC3-7343-E4C3-D7F7E6CE88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108A4-F147-031E-D196-801A6374A4FA}"/>
              </a:ext>
            </a:extLst>
          </p:cNvPr>
          <p:cNvSpPr txBox="1"/>
          <p:nvPr/>
        </p:nvSpPr>
        <p:spPr>
          <a:xfrm>
            <a:off x="3579561" y="-36195"/>
            <a:ext cx="5352603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/>
              <a:t>Синица – маленькая и подвижная птица с ярко выраженной внешностью: её лимонное брюшко украшает чёрный поясок, а нежные щёчки окрашены в белоснежный цвет. Отличаясь от наземных птиц, синицы пренебрегают ходьбой по земле; вместо этого ловко скачут подобно своим сородичам – воробьям.</a:t>
            </a:r>
          </a:p>
        </p:txBody>
      </p:sp>
    </p:spTree>
    <p:extLst>
      <p:ext uri="{BB962C8B-B14F-4D97-AF65-F5344CB8AC3E}">
        <p14:creationId xmlns:p14="http://schemas.microsoft.com/office/powerpoint/2010/main" val="44192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3C861-1FB3-4C9F-F99D-954DE394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72" y="146297"/>
            <a:ext cx="7603645" cy="1185705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Виды синичек: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B6F8B3-D42C-F87A-0007-D9760B59B8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496" t="9" r="3888" b="-9"/>
          <a:stretch/>
        </p:blipFill>
        <p:spPr>
          <a:xfrm>
            <a:off x="625954" y="2362201"/>
            <a:ext cx="2533236" cy="3916941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FA4B0F-E7D4-90CC-E010-63780DFBDE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502" t="1787" r="15081" b="-1787"/>
          <a:stretch/>
        </p:blipFill>
        <p:spPr>
          <a:xfrm>
            <a:off x="3304159" y="2394400"/>
            <a:ext cx="2815655" cy="3852539"/>
          </a:xfr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A2ADF6E-6B8D-E71E-D1BF-59D2C61C07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21144" t="9" r="6730" b="-9"/>
          <a:stretch/>
        </p:blipFill>
        <p:spPr>
          <a:xfrm>
            <a:off x="6217157" y="2394405"/>
            <a:ext cx="2778632" cy="3852534"/>
          </a:xfr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2A1F816-1C9B-330E-20A1-EE23858AA5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44176" t="17215" r="17900"/>
          <a:stretch/>
        </p:blipFill>
        <p:spPr>
          <a:xfrm>
            <a:off x="9093132" y="2534693"/>
            <a:ext cx="2533234" cy="374444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974376-0840-9BE3-B5E0-B9E544BA4B85}"/>
              </a:ext>
            </a:extLst>
          </p:cNvPr>
          <p:cNvSpPr txBox="1"/>
          <p:nvPr/>
        </p:nvSpPr>
        <p:spPr>
          <a:xfrm>
            <a:off x="625954" y="1592759"/>
            <a:ext cx="25332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21666-4690-D205-93B8-2F43F0C6317F}"/>
              </a:ext>
            </a:extLst>
          </p:cNvPr>
          <p:cNvSpPr txBox="1"/>
          <p:nvPr/>
        </p:nvSpPr>
        <p:spPr>
          <a:xfrm>
            <a:off x="3443199" y="1592759"/>
            <a:ext cx="26668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Лазоревка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1B7367-A7EE-7A38-0C95-D180A06C3C00}"/>
              </a:ext>
            </a:extLst>
          </p:cNvPr>
          <p:cNvSpPr txBox="1"/>
          <p:nvPr/>
        </p:nvSpPr>
        <p:spPr>
          <a:xfrm>
            <a:off x="6524638" y="1536701"/>
            <a:ext cx="1996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Гаичка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B3AB46-62F7-B978-A9E6-74C7BA2EFAD8}"/>
              </a:ext>
            </a:extLst>
          </p:cNvPr>
          <p:cNvSpPr txBox="1"/>
          <p:nvPr/>
        </p:nvSpPr>
        <p:spPr>
          <a:xfrm>
            <a:off x="8712844" y="1548627"/>
            <a:ext cx="3477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Аполлоновка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1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752BDA-4180-276F-FBED-D7FB12A507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343" r="73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C4B85C-4408-11B0-33AF-9DF4DB83D7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23299-90D7-B5FE-10DE-B4FE5ACEF7BA}"/>
              </a:ext>
            </a:extLst>
          </p:cNvPr>
          <p:cNvSpPr txBox="1"/>
          <p:nvPr/>
        </p:nvSpPr>
        <p:spPr>
          <a:xfrm>
            <a:off x="3324808" y="250136"/>
            <a:ext cx="872431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По народной традиции 12 ноября отмечается как день памяти святого Зиновия Синичника. Согласно поверьям, именно с наступлением этого дня синицы заметно меняют своё поведение: словно предчувствуя надвигающиеся морозы, перелетают  из лесных уголков ближе к жилищам людей в поисках поддержки и заботы со стороны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30207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1E7C062-7089-38FD-5E1B-AE38C9C02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92" y="360000"/>
            <a:ext cx="5017676" cy="22658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/>
              <a:t>Синицы обладают необычайной маневренностью: способны развивать скорость до 35 км/ч и отличаются характерным полётом с редким взмахом крыльев. 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18CBA9B-0125-8FDC-B900-BDD8665F81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270" t="15067" r="30343" b="17009"/>
          <a:stretch/>
        </p:blipFill>
        <p:spPr>
          <a:xfrm>
            <a:off x="836738" y="2868535"/>
            <a:ext cx="4360985" cy="3629465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BF80581-72E1-2599-4B29-3675CE190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9001" y="822041"/>
            <a:ext cx="5378038" cy="21673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/>
              <a:t>Синицы - известны своей беззащитной доверчивостью, что позволяет желающим приручить их – возможно даже подкормить в лесу или парке прямо из рук.</a:t>
            </a:r>
          </a:p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0FFB29E-6C99-F43E-33F9-6F700AC746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1386"/>
          <a:stretch/>
        </p:blipFill>
        <p:spPr>
          <a:xfrm>
            <a:off x="6219602" y="2868536"/>
            <a:ext cx="4616836" cy="3629464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878126-9348-2F54-689C-28946DBB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79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E8251-CC48-C085-3257-46299703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2" y="1146389"/>
            <a:ext cx="5760638" cy="4565221"/>
          </a:xfrm>
        </p:spPr>
        <p:txBody>
          <a:bodyPr>
            <a:normAutofit/>
          </a:bodyPr>
          <a:lstStyle/>
          <a:p>
            <a:r>
              <a:rPr lang="ru-RU" sz="3100" dirty="0" err="1"/>
              <a:t>Бо́льшая</a:t>
            </a:r>
            <a:r>
              <a:rPr lang="ru-RU" sz="3100" dirty="0"/>
              <a:t> часть видов синиц не владеют искусством самостоятельного выдалбливания дупел: они облюбовывают жилища других птиц по мере их освобождения.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F6EC36-E38E-7F15-73DF-64AC6FE10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241" r="9241"/>
          <a:stretch>
            <a:fillRect/>
          </a:stretch>
        </p:blipFill>
        <p:spPr/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474FD0-43B8-DCD0-E8B9-3BA3637D70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13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DBBA05-567A-7F78-8068-561697BF50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837" r="3837"/>
          <a:stretch>
            <a:fillRect/>
          </a:stretch>
        </p:blipFill>
        <p:spPr>
          <a:xfrm>
            <a:off x="8251720" y="1392779"/>
            <a:ext cx="4258844" cy="4776354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2BE9C-D0B6-7713-2E1D-A762682553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621B6DD-29C1-4FEA-923F-71EA1347694C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00FB9-B3B3-6FB9-C6A2-A9868E25A725}"/>
              </a:ext>
            </a:extLst>
          </p:cNvPr>
          <p:cNvSpPr txBox="1"/>
          <p:nvPr/>
        </p:nvSpPr>
        <p:spPr>
          <a:xfrm>
            <a:off x="3169240" y="2744100"/>
            <a:ext cx="6182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Виды кормушек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A80B07-2BE8-2CC4-F919-F5D4C5232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15" y="3780956"/>
            <a:ext cx="4837926" cy="33992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FEE864-92F0-B807-1430-F6A6A4B9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4127">
            <a:off x="3886734" y="-247555"/>
            <a:ext cx="4801688" cy="33343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B1B3E8-D251-8FD9-613A-3044F049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2" y="1897683"/>
            <a:ext cx="4240089" cy="30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3114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484.tgt.Office_50301733_TF56191530_Win32_OJ112196137.potx" id="{8435C0D4-D9FE-44A2-B7DA-AA581F0AAB39}" vid="{942C7991-5A50-4AD8-A847-4D52BD73F9A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8B08B8-C3E9-4A9F-B5DD-34D490AC95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60681D-E858-4FCC-ACDF-E8F8408B92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204B39-6EAA-4677-8C8D-C27F01CF8A3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Дизайн с каплями</Template>
  <TotalTime>739</TotalTime>
  <Words>306</Words>
  <Application>Microsoft Office PowerPoint</Application>
  <PresentationFormat>Широкоэкранный</PresentationFormat>
  <Paragraphs>38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The Hand Extrablack</vt:lpstr>
      <vt:lpstr>Times New Roman</vt:lpstr>
      <vt:lpstr>BlobVTI</vt:lpstr>
      <vt:lpstr>12 ноября -Синичкин день</vt:lpstr>
      <vt:lpstr>С 2002 года Россия отмечает экологический праздник – Синичкин день.  Инициированному Союзом охраны птиц. Эта дата отмечается ежегодно 12 ноября, как напоминание о необходимости заботы и поддержки маленьким пернатым друзьям в начале суровых зимних испытаний.</vt:lpstr>
      <vt:lpstr>В данный день обитатели различных российских городов и сел активно подготавливаются к визиту птичьих «зимних гостей» – птиц, перезимовать в наших краях остаются: синиц, щеглов, снегирей, соек, чечеток, свиристелей.</vt:lpstr>
      <vt:lpstr>Презентация PowerPoint</vt:lpstr>
      <vt:lpstr>Виды синичек: </vt:lpstr>
      <vt:lpstr>Презентация PowerPoint</vt:lpstr>
      <vt:lpstr>Презентация PowerPoint</vt:lpstr>
      <vt:lpstr>Бо́льшая часть видов синиц не владеют искусством самостоятельного выдалбливания дупел: они облюбовывают жилища других птиц по мере их освобождения.</vt:lpstr>
      <vt:lpstr>Презентация PowerPoint</vt:lpstr>
      <vt:lpstr>Чем кормить?</vt:lpstr>
      <vt:lpstr>Спасибо за  внимание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Арина Кормаченко</dc:creator>
  <cp:lastModifiedBy>Арина Кормаченко</cp:lastModifiedBy>
  <cp:revision>16</cp:revision>
  <dcterms:created xsi:type="dcterms:W3CDTF">2024-10-31T04:40:48Z</dcterms:created>
  <dcterms:modified xsi:type="dcterms:W3CDTF">2024-11-17T07:47:03Z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