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65" r:id="rId3"/>
    <p:sldId id="266" r:id="rId4"/>
    <p:sldId id="257" r:id="rId5"/>
    <p:sldId id="267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AC70E-567A-494F-9239-D0FB6B919FAC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B0A0D-C67F-4388-9335-ABC45D16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337D1-40E7-4D68-A570-33AF022C54C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-228600"/>
            <a:ext cx="8062912" cy="19811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 Всероссийский открытый творческий конкурс «Михаил Лермонтов и его герои», посвящённый 210-летию со дня рождения русского поэта, прозаика и драматурга М.Ю. Лермонтова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600200"/>
            <a:ext cx="6241256" cy="24026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«Участие </a:t>
            </a:r>
            <a:r>
              <a:rPr lang="ru-RU" dirty="0" err="1" smtClean="0">
                <a:solidFill>
                  <a:schemeClr val="tx1"/>
                </a:solidFill>
              </a:rPr>
              <a:t>Селенгинского</a:t>
            </a:r>
            <a:r>
              <a:rPr lang="ru-RU" dirty="0" smtClean="0">
                <a:solidFill>
                  <a:schemeClr val="tx1"/>
                </a:solidFill>
              </a:rPr>
              <a:t> полка в Бородинском сражении»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3733800"/>
            <a:ext cx="533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Подготовил: </a:t>
            </a:r>
            <a:r>
              <a:rPr lang="ru-RU" dirty="0" err="1" smtClean="0"/>
              <a:t>Лыгденов</a:t>
            </a:r>
            <a:r>
              <a:rPr lang="ru-RU" dirty="0" smtClean="0"/>
              <a:t> </a:t>
            </a:r>
            <a:r>
              <a:rPr lang="ru-RU" dirty="0" err="1" smtClean="0"/>
              <a:t>Лубсан</a:t>
            </a:r>
            <a:r>
              <a:rPr lang="ru-RU" dirty="0" smtClean="0"/>
              <a:t> Алексеевич, </a:t>
            </a:r>
            <a:endParaRPr lang="ru-RU" dirty="0" smtClean="0"/>
          </a:p>
          <a:p>
            <a:r>
              <a:rPr lang="ru-RU" dirty="0" smtClean="0"/>
              <a:t>юнга </a:t>
            </a:r>
            <a:r>
              <a:rPr lang="en-US" dirty="0" smtClean="0"/>
              <a:t>II </a:t>
            </a:r>
            <a:r>
              <a:rPr lang="ru-RU" dirty="0" smtClean="0"/>
              <a:t>статьи военно-патриотического клуба </a:t>
            </a:r>
            <a:r>
              <a:rPr lang="ru-RU" dirty="0" smtClean="0"/>
              <a:t>«Гюйс», </a:t>
            </a:r>
            <a:r>
              <a:rPr lang="ru-RU" dirty="0" smtClean="0"/>
              <a:t> ученик 5 класса.</a:t>
            </a:r>
          </a:p>
          <a:p>
            <a:r>
              <a:rPr lang="ru-RU" dirty="0" smtClean="0"/>
              <a:t>МАОУ </a:t>
            </a:r>
            <a:r>
              <a:rPr lang="ru-RU" dirty="0" smtClean="0"/>
              <a:t>ДО Городской Дворец детского (юношеского) </a:t>
            </a:r>
            <a:r>
              <a:rPr lang="ru-RU" dirty="0" smtClean="0"/>
              <a:t>творчества г</a:t>
            </a:r>
            <a:r>
              <a:rPr lang="ru-RU" dirty="0" smtClean="0"/>
              <a:t>. Улан - Удэ</a:t>
            </a:r>
          </a:p>
          <a:p>
            <a:r>
              <a:rPr lang="ru-RU" dirty="0" smtClean="0"/>
              <a:t>куратор</a:t>
            </a:r>
            <a:r>
              <a:rPr lang="ru-RU" dirty="0" smtClean="0"/>
              <a:t>: Красноярова Татьяна Михайловна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3054350" cy="3054350"/>
          </a:xfrm>
          <a:prstGeom prst="rect">
            <a:avLst/>
          </a:prstGeom>
        </p:spPr>
      </p:pic>
      <p:pic>
        <p:nvPicPr>
          <p:cNvPr id="6" name="Picture 2" descr="Pekh_41_Sel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676400"/>
            <a:ext cx="1905000" cy="179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388620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effectLst/>
              </a:rPr>
              <a:t>Михаил Лермонтов родился </a:t>
            </a:r>
            <a:r>
              <a:rPr lang="ru-RU" sz="2000" dirty="0" smtClean="0">
                <a:effectLst/>
              </a:rPr>
              <a:t>в1814 </a:t>
            </a:r>
            <a:r>
              <a:rPr lang="ru-RU" sz="2000" dirty="0">
                <a:effectLst/>
              </a:rPr>
              <a:t>года в семье офицера, воспитывался бабушкой. Почти всё своё детство Лермонтов провел у неё в усадьбе Тарханы в Пензенской губернии</a:t>
            </a:r>
            <a:r>
              <a:rPr lang="ru-RU" sz="2000" dirty="0" smtClean="0">
                <a:effectLst/>
              </a:rPr>
              <a:t>.</a:t>
            </a:r>
            <a:r>
              <a:rPr lang="ru-RU" sz="2000" dirty="0" smtClean="0"/>
              <a:t> Он получает домашнее образование. </a:t>
            </a:r>
            <a:r>
              <a:rPr lang="ru-RU" sz="2000" dirty="0" smtClean="0"/>
              <a:t>Он учится в </a:t>
            </a:r>
            <a:r>
              <a:rPr lang="ru-RU" sz="2000" dirty="0" smtClean="0"/>
              <a:t>университетском пансионе </a:t>
            </a:r>
            <a:r>
              <a:rPr lang="ru-RU" sz="2000" dirty="0" smtClean="0"/>
              <a:t> Москвы </a:t>
            </a:r>
            <a:r>
              <a:rPr lang="ru-RU" sz="2000" dirty="0" smtClean="0"/>
              <a:t>(1828–1830 гг.). Там были написаны первые его стихотворения</a:t>
            </a:r>
            <a:r>
              <a:rPr lang="ru-RU" sz="2000" dirty="0" smtClean="0"/>
              <a:t>.</a:t>
            </a:r>
            <a:r>
              <a:rPr lang="ru-RU" sz="2000" dirty="0" smtClean="0"/>
              <a:t> Затем в жизни </a:t>
            </a:r>
            <a:br>
              <a:rPr lang="ru-RU" sz="2000" dirty="0" smtClean="0"/>
            </a:br>
            <a:r>
              <a:rPr lang="ru-RU" sz="2000" dirty="0" smtClean="0"/>
              <a:t>Лермонтова </a:t>
            </a:r>
            <a:r>
              <a:rPr lang="ru-RU" sz="2000" dirty="0" smtClean="0"/>
              <a:t>было </a:t>
            </a:r>
            <a:r>
              <a:rPr lang="ru-RU" sz="2000" dirty="0" smtClean="0"/>
              <a:t>обучение в Московском университете </a:t>
            </a:r>
            <a:r>
              <a:rPr lang="ru-RU" sz="2000" dirty="0" smtClean="0"/>
              <a:t> (1830–1832 гг</a:t>
            </a:r>
            <a:r>
              <a:rPr lang="ru-RU" sz="2000" dirty="0" smtClean="0"/>
              <a:t>.), п</a:t>
            </a:r>
            <a:r>
              <a:rPr lang="ru-RU" sz="2000" dirty="0" smtClean="0">
                <a:effectLst/>
              </a:rPr>
              <a:t>оследующие </a:t>
            </a:r>
            <a:r>
              <a:rPr lang="ru-RU" sz="2000" dirty="0" smtClean="0">
                <a:effectLst/>
              </a:rPr>
              <a:t>два года после учебы в университете Михаил Юрьевич провел в школе гвардейских подпрапорщиков Петербурга (был выпущен в звании корнета). В 1834 году начал служить в гусарском полку в Царском Селе.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8214" y="6357958"/>
            <a:ext cx="419088" cy="365125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fld id="{1F2C39FF-7BE3-4DD9-8923-7F81D5A02744}" type="slidenum">
              <a:rPr lang="ru-RU" sz="1800" b="1" smtClean="0">
                <a:solidFill>
                  <a:schemeClr val="tx1"/>
                </a:solidFill>
              </a:rPr>
              <a:pPr/>
              <a:t>2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772" b="1"/>
          <a:stretch/>
        </p:blipFill>
        <p:spPr>
          <a:xfrm>
            <a:off x="4419600" y="3810000"/>
            <a:ext cx="47244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82000" cy="1643074"/>
          </a:xfrm>
        </p:spPr>
        <p:txBody>
          <a:bodyPr>
            <a:noAutofit/>
          </a:bodyPr>
          <a:lstStyle/>
          <a:p>
            <a:pPr marL="90488" algn="just"/>
            <a:r>
              <a:rPr lang="ru-RU" sz="2000" dirty="0"/>
              <a:t>Популярность к поэту приходит вместе с выходом стихотворения «Смерть поэта» (1837 г.), посвященного смерти Александра Пушкина. За это произведение Лермонтов был арестован </a:t>
            </a:r>
            <a:r>
              <a:rPr lang="ru-RU" sz="2000" dirty="0" smtClean="0"/>
              <a:t>и </a:t>
            </a:r>
            <a:r>
              <a:rPr lang="ru-RU" sz="2000" dirty="0"/>
              <a:t>отправлен в ссылку. Благодаря стараниям бабушки </a:t>
            </a:r>
            <a:r>
              <a:rPr lang="ru-RU" sz="2000" dirty="0" smtClean="0"/>
              <a:t>и </a:t>
            </a:r>
            <a:r>
              <a:rPr lang="ru-RU" sz="2000" dirty="0"/>
              <a:t>приближенного к императору Василия Жуковского наказание удалось немного смягчить. По пути на Кавказ Лермонтов на месяц останавливается в Москве. Тогда было написано произведение Лермонтова «Бородино» (1837 г.)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годовщине Бородинского сражения</a:t>
            </a:r>
            <a:r>
              <a:rPr lang="ru-RU" sz="2000" dirty="0" smtClean="0"/>
              <a:t>.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43900" y="6356350"/>
            <a:ext cx="542900" cy="365125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fld id="{1F2C39FF-7BE3-4DD9-8923-7F81D5A02744}" type="slidenum">
              <a:rPr lang="ru-RU" sz="1800" b="1" smtClean="0"/>
              <a:pPr/>
              <a:t>3</a:t>
            </a:fld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2" t="2775" r="3478" b="6212"/>
          <a:stretch/>
        </p:blipFill>
        <p:spPr>
          <a:xfrm>
            <a:off x="1981200" y="2895600"/>
            <a:ext cx="5562600" cy="3734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4779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                                               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                                                             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Художник 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П. 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</a:t>
            </a:r>
            <a:b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               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Хесс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1840 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год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Принимал участие 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                                           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«Бородинское </a:t>
            </a:r>
            <a:r>
              <a:rPr lang="ru-RU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Селенгинский</a:t>
            </a:r>
            <a:r>
              <a:rPr lang="ru-RU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полк                            </a:t>
            </a:r>
            <a:br>
              <a:rPr lang="ru-RU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из Бурятии</a:t>
            </a:r>
            <a:r>
              <a:rPr lang="ru-RU" sz="2000" i="1" dirty="0" smtClean="0"/>
              <a:t>.                                                                              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сражение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  </a:t>
            </a:r>
            <a:b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Знак</a:t>
            </a:r>
            <a:r>
              <a:rPr lang="ru-RU" sz="2000" i="1" dirty="0" smtClean="0"/>
              <a:t>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Селенгинского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полка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6776" y="6356350"/>
            <a:ext cx="400024" cy="365125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fld id="{1F2C39FF-7BE3-4DD9-8923-7F81D5A02744}" type="slidenum">
              <a:rPr lang="ru-RU" sz="1800" b="1" smtClean="0">
                <a:solidFill>
                  <a:schemeClr val="tx1"/>
                </a:solidFill>
              </a:rPr>
              <a:pPr/>
              <a:t>4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glrx-510614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81200"/>
            <a:ext cx="533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ekh_41_Sele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81400"/>
            <a:ext cx="2695604" cy="263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5" name="Picture 2" descr="Смоленс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388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g-fotki.yandex.ru/get/6503/164843909.5/0_8ebd6_1ff11cfe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438400"/>
            <a:ext cx="4800600" cy="381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" y="152400"/>
            <a:ext cx="388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Смоленское сражение </a:t>
            </a:r>
            <a:r>
              <a:rPr lang="ru-RU" sz="28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14-16.08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1812 года</a:t>
            </a:r>
            <a:endParaRPr lang="ru-RU" sz="2800" dirty="0" smtClean="0">
              <a:ln w="6350">
                <a:solidFill>
                  <a:srgbClr val="FF388C">
                    <a:shade val="43000"/>
                  </a:srgb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участвовал 41 </a:t>
            </a:r>
            <a:r>
              <a:rPr lang="ru-RU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Селенгинский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пехотный полк) 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05488" y="152401"/>
            <a:ext cx="2881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Художник фон </a:t>
            </a:r>
            <a:r>
              <a:rPr lang="ru-RU" sz="2400" dirty="0" err="1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Хесс</a:t>
            </a:r>
            <a:r>
              <a:rPr lang="ru-RU" sz="24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.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«Сражение за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Смоленск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16 августа 1812 года»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0"/>
            <a:ext cx="28194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Бородинское поле           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Памятник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43900" y="6357959"/>
            <a:ext cx="490526" cy="35719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fld id="{1F2C39FF-7BE3-4DD9-8923-7F81D5A02744}" type="slidenum">
              <a:rPr lang="ru-RU" sz="1800" b="1" smtClean="0"/>
              <a:pPr/>
              <a:t>6</a:t>
            </a:fld>
            <a:endParaRPr lang="ru-RU" sz="1800" b="1" dirty="0"/>
          </a:p>
        </p:txBody>
      </p:sp>
      <p:pic>
        <p:nvPicPr>
          <p:cNvPr id="1026" name="Picture 2" descr="9 -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"/>
            <a:ext cx="3810000" cy="388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150px-Barclay_de_Tolly_(Daw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76600"/>
            <a:ext cx="1905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Бородино: Памятник 23-й пехотной дивизии генерала А. Н. Бахметева (памятник 37-му пехотному Екатеринбургскому полку)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28860" cy="39624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5000" y="4191000"/>
            <a:ext cx="3428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Бородинское сражение с </a:t>
            </a:r>
            <a:r>
              <a:rPr lang="ru-RU" dirty="0" smtClean="0"/>
              <a:t>9.00  до 12.00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67000" y="2209800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Военный </a:t>
            </a:r>
            <a:r>
              <a:rPr lang="ru-RU" sz="20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министр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Барклай-де-Толли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4114800" cy="237174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43900" y="6356350"/>
            <a:ext cx="542900" cy="365125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fld id="{1F2C39FF-7BE3-4DD9-8923-7F81D5A02744}" type="slidenum">
              <a:rPr lang="ru-RU" sz="1800" b="1" smtClean="0"/>
              <a:pPr/>
              <a:t>7</a:t>
            </a:fld>
            <a:endParaRPr lang="ru-RU" sz="1800" b="1" dirty="0"/>
          </a:p>
        </p:txBody>
      </p:sp>
      <p:pic>
        <p:nvPicPr>
          <p:cNvPr id="1026" name="Picture 2" descr="Тарути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Тарути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5786446" cy="4191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1448109">
            <a:off x="436427" y="2846381"/>
            <a:ext cx="5343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На сем месте российское воинство под предводительством фельдмаршала Кутузова, </a:t>
            </a:r>
            <a:r>
              <a:rPr lang="ru-RU" i="1" dirty="0" err="1" smtClean="0">
                <a:solidFill>
                  <a:srgbClr val="FF0000"/>
                </a:solidFill>
              </a:rPr>
              <a:t>укрепясь</a:t>
            </a:r>
            <a:r>
              <a:rPr lang="ru-RU" dirty="0" smtClean="0">
                <a:solidFill>
                  <a:srgbClr val="FF0000"/>
                </a:solidFill>
              </a:rPr>
              <a:t>, спасло Россию и Европу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50100" y="2989947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04800"/>
            <a:ext cx="8013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n w="6350">
                  <a:solidFill>
                    <a:srgbClr val="FF388C">
                      <a:shade val="43000"/>
                    </a:srgb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Тарутинский</a:t>
            </a:r>
            <a:r>
              <a:rPr lang="ru-RU" sz="20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маневр русской армии</a:t>
            </a:r>
            <a:br>
              <a:rPr lang="ru-RU" sz="20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0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(Отличился 41 </a:t>
            </a:r>
            <a:r>
              <a:rPr lang="ru-RU" sz="2000" dirty="0" err="1" smtClean="0">
                <a:ln w="6350">
                  <a:solidFill>
                    <a:srgbClr val="FF388C">
                      <a:shade val="43000"/>
                    </a:srgb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Селенгинский</a:t>
            </a:r>
            <a:r>
              <a:rPr lang="ru-RU" sz="20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пехотный полк</a:t>
            </a:r>
            <a:r>
              <a:rPr lang="ru-RU" sz="20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)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95500" y="6427858"/>
            <a:ext cx="3619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Памятник в с. Тарутино </a:t>
            </a:r>
            <a:endParaRPr lang="ru-RU" dirty="0"/>
          </a:p>
        </p:txBody>
      </p:sp>
      <p:pic>
        <p:nvPicPr>
          <p:cNvPr id="14" name="Picture 2" descr="603225309d_f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063" y="3598863"/>
            <a:ext cx="2547937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715000" y="2362200"/>
            <a:ext cx="342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Михаил Илларионович Кутузов</a:t>
            </a:r>
            <a:r>
              <a:rPr lang="ru-RU" dirty="0" smtClean="0"/>
              <a:t> (16 сентября 1745 — 16 апреля 1813) — </a:t>
            </a:r>
            <a:r>
              <a:rPr lang="ru-RU" b="1" dirty="0" smtClean="0"/>
              <a:t>русский полководец, государственный деятель и дипломат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684213" y="333375"/>
            <a:ext cx="556418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smtClean="0"/>
              <a:t>Гренадерский бой»</a:t>
            </a:r>
            <a:r>
              <a:rPr lang="ru-RU" dirty="0" smtClean="0"/>
              <a:t> — первое отличие, которое Александр I пожаловал </a:t>
            </a:r>
            <a:r>
              <a:rPr lang="ru-RU" b="1" dirty="0" err="1" smtClean="0"/>
              <a:t>Селенгинскому</a:t>
            </a:r>
            <a:r>
              <a:rPr lang="ru-RU" b="1" dirty="0" smtClean="0"/>
              <a:t> пехотному полку</a:t>
            </a:r>
            <a:r>
              <a:rPr lang="ru-RU" dirty="0" smtClean="0"/>
              <a:t> за участие в кампании 1812 </a:t>
            </a:r>
            <a:r>
              <a:rPr lang="ru-RU" dirty="0" smtClean="0"/>
              <a:t>года. Это </a:t>
            </a:r>
            <a:r>
              <a:rPr lang="ru-RU" dirty="0" smtClean="0"/>
              <a:t>произошло 13 апреля 1813 года</a:t>
            </a:r>
            <a:r>
              <a:rPr lang="ru-RU" dirty="0" smtClean="0"/>
              <a:t>.</a:t>
            </a:r>
            <a:r>
              <a:rPr lang="ru-RU" dirty="0" smtClean="0"/>
              <a:t> Гренадерский </a:t>
            </a:r>
            <a:r>
              <a:rPr lang="ru-RU" dirty="0" smtClean="0"/>
              <a:t>бой- в </a:t>
            </a:r>
            <a:r>
              <a:rPr lang="ru-RU" dirty="0" smtClean="0"/>
              <a:t>числе видов барабанного боя — сигналов, условно заменяющих определенные команды или приказания (тревога, сбор, встреча знамени и т. д.),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50" name="Picture 2" descr="C:\Users\Комп\Desktop\Downloads\Скрижаль_7_Селенгинский_пол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6400800" cy="3505200"/>
          </a:xfrm>
          <a:prstGeom prst="rect">
            <a:avLst/>
          </a:prstGeom>
          <a:noFill/>
        </p:spPr>
      </p:pic>
      <p:pic>
        <p:nvPicPr>
          <p:cNvPr id="6" name="Picture 2" descr="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143000"/>
            <a:ext cx="2325686" cy="270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629400" y="38862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Генерал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7000" y="42672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Милорадович М.А.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95288" y="90488"/>
            <a:ext cx="85693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dirty="0" smtClean="0">
                <a:cs typeface="Times New Roman" pitchFamily="18" charset="0"/>
              </a:rPr>
              <a:t>В </a:t>
            </a:r>
            <a:r>
              <a:rPr lang="ru-RU" dirty="0">
                <a:cs typeface="Times New Roman" pitchFamily="18" charset="0"/>
              </a:rPr>
              <a:t>Севастополе в честь полка названа улица </a:t>
            </a:r>
            <a:r>
              <a:rPr lang="ru-RU" dirty="0" err="1">
                <a:cs typeface="Times New Roman" pitchFamily="18" charset="0"/>
              </a:rPr>
              <a:t>Селенгинская</a:t>
            </a:r>
            <a:r>
              <a:rPr lang="ru-RU" dirty="0">
                <a:cs typeface="Times New Roman" pitchFamily="18" charset="0"/>
              </a:rPr>
              <a:t>.</a:t>
            </a:r>
            <a:endParaRPr lang="ru-RU" dirty="0"/>
          </a:p>
          <a:p>
            <a:pPr eaLnBrk="0" hangingPunct="0"/>
            <a:r>
              <a:rPr lang="ru-RU" dirty="0">
                <a:cs typeface="Times New Roman" pitchFamily="18" charset="0"/>
              </a:rPr>
              <a:t>В Смоленске в Сквере Памяти Героев памятная доска в честь Отечественной войны 1812 года. Установлена 6 августа 1912 года.</a:t>
            </a:r>
            <a:endParaRPr lang="ru-RU" dirty="0"/>
          </a:p>
          <a:p>
            <a:pPr eaLnBrk="0" hangingPunct="0"/>
            <a:r>
              <a:rPr lang="ru-RU" dirty="0">
                <a:cs typeface="Times New Roman" pitchFamily="18" charset="0"/>
              </a:rPr>
              <a:t>На Бородинском поле памятник 3-й пехотной дивизии генерала П. П. Коновницына (арх. А. П. Годунов), сооруженный в 1912 году, с надписями на нём: на 5-й грани: «</a:t>
            </a:r>
            <a:r>
              <a:rPr lang="ru-RU" dirty="0" err="1">
                <a:cs typeface="Times New Roman" pitchFamily="18" charset="0"/>
              </a:rPr>
              <a:t>Селенгинскаго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пех</a:t>
            </a:r>
            <a:r>
              <a:rPr lang="ru-RU" dirty="0">
                <a:cs typeface="Times New Roman" pitchFamily="18" charset="0"/>
              </a:rPr>
              <a:t>. полка и сформированного из оного в 1863 г.»</a:t>
            </a:r>
            <a:endParaRPr lang="ru-RU" dirty="0"/>
          </a:p>
          <a:p>
            <a:pPr eaLnBrk="0" hangingPunct="0"/>
            <a:r>
              <a:rPr lang="ru-RU" dirty="0">
                <a:cs typeface="Times New Roman" pitchFamily="18" charset="0"/>
              </a:rPr>
              <a:t>В Лейпциге к столетнему юбилею Битвы народов в 1913 году построен русский храм-памятник. В храме на стенах памятные позолоченные доски «Наименование частей войск участвовавших в </a:t>
            </a:r>
            <a:r>
              <a:rPr lang="ru-RU" dirty="0" err="1">
                <a:cs typeface="Times New Roman" pitchFamily="18" charset="0"/>
              </a:rPr>
              <a:t>лейпцигской</a:t>
            </a:r>
            <a:r>
              <a:rPr lang="ru-RU" dirty="0">
                <a:cs typeface="Times New Roman" pitchFamily="18" charset="0"/>
              </a:rPr>
              <a:t> битве в 1813 г.». В составе второго пехотного корпуса на 4-й строке: "</a:t>
            </a:r>
            <a:r>
              <a:rPr lang="ru-RU" dirty="0" err="1">
                <a:cs typeface="Times New Roman" pitchFamily="18" charset="0"/>
              </a:rPr>
              <a:t>Селенгинский</a:t>
            </a:r>
            <a:r>
              <a:rPr lang="ru-RU" dirty="0">
                <a:cs typeface="Times New Roman" pitchFamily="18" charset="0"/>
              </a:rPr>
              <a:t> пехотный </a:t>
            </a:r>
            <a:r>
              <a:rPr lang="ru-RU" dirty="0" err="1">
                <a:cs typeface="Times New Roman" pitchFamily="18" charset="0"/>
              </a:rPr>
              <a:t>полкЪ</a:t>
            </a:r>
            <a:r>
              <a:rPr lang="ru-RU" dirty="0">
                <a:cs typeface="Times New Roman" pitchFamily="18" charset="0"/>
              </a:rPr>
              <a:t> ныне 41-й </a:t>
            </a:r>
            <a:r>
              <a:rPr lang="ru-RU" dirty="0" err="1">
                <a:cs typeface="Times New Roman" pitchFamily="18" charset="0"/>
              </a:rPr>
              <a:t>селенгинский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пех.полкъ</a:t>
            </a:r>
            <a:r>
              <a:rPr lang="ru-RU" dirty="0">
                <a:cs typeface="Times New Roman" pitchFamily="18" charset="0"/>
              </a:rPr>
              <a:t>"».</a:t>
            </a:r>
            <a:endParaRPr lang="ru-RU" dirty="0"/>
          </a:p>
        </p:txBody>
      </p:sp>
      <p:pic>
        <p:nvPicPr>
          <p:cNvPr id="1026" name="Picture 2" descr="C:\Users\Комп\Desktop\Downloads\Селенгинский пол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886200"/>
            <a:ext cx="4724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141</TotalTime>
  <Words>357</Words>
  <Application>Microsoft Office PowerPoint</Application>
  <PresentationFormat>Экран (4:3)</PresentationFormat>
  <Paragraphs>36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На Всероссийский открытый творческий конкурс «Михаил Лермонтов и его герои», посвящённый 210-летию со дня рождения русского поэта, прозаика и драматурга М.Ю. Лермонтова </vt:lpstr>
      <vt:lpstr>Михаил Лермонтов родился в1814 года в семье офицера, воспитывался бабушкой. Почти всё своё детство Лермонтов провел у неё в усадьбе Тарханы в Пензенской губернии. Он получает домашнее образование. Он учится в университетском пансионе  Москвы (1828–1830 гг.). Там были написаны первые его стихотворения. Затем в жизни  Лермонтова было обучение в Московском университете  (1830–1832 гг.), последующие два года после учебы в университете Михаил Юрьевич провел в школе гвардейских подпрапорщиков Петербурга (был выпущен в звании корнета). В 1834 году начал служить в гусарском полку в Царском Селе.</vt:lpstr>
      <vt:lpstr>Популярность к поэту приходит вместе с выходом стихотворения «Смерть поэта» (1837 г.), посвященного смерти Александра Пушкина. За это произведение Лермонтов был арестован и отправлен в ссылку. Благодаря стараниям бабушки и приближенного к императору Василия Жуковского наказание удалось немного смягчить. По пути на Кавказ Лермонтов на месяц останавливается в Москве. Тогда было написано произведение Лермонтова «Бородино» (1837 г.)  к годовщине Бородинского сражения.</vt:lpstr>
      <vt:lpstr>                                                                                                                           Художник П.                                                                                        Хесс. 1840 год  Принимал участие .                                            «Бородинское  Селенгинский полк                             из Бурятии.                                                                              сражение»   Знак Селенгинского  полка  </vt:lpstr>
      <vt:lpstr>    </vt:lpstr>
      <vt:lpstr> Бородинское поле                                                                   Памятник </vt:lpstr>
      <vt:lpstr>                                                                                          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                                       Художник П. Хесс. 1840 год  Селенгинского полка .        «Бородинское сражение» </dc:title>
  <dc:creator>Гюйс</dc:creator>
  <cp:lastModifiedBy>Комп</cp:lastModifiedBy>
  <cp:revision>22</cp:revision>
  <dcterms:created xsi:type="dcterms:W3CDTF">2024-11-19T08:52:13Z</dcterms:created>
  <dcterms:modified xsi:type="dcterms:W3CDTF">2025-02-12T04:31:42Z</dcterms:modified>
</cp:coreProperties>
</file>