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56" r:id="rId3"/>
    <p:sldId id="262" r:id="rId4"/>
    <p:sldId id="267" r:id="rId5"/>
    <p:sldId id="272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059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33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04" y="620688"/>
            <a:ext cx="9168342" cy="570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57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36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15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06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72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88640"/>
            <a:ext cx="8742275" cy="654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78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84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68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94" y="27324"/>
            <a:ext cx="121741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772400" cy="1828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Михаил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Юрьевич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Лермонтов и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герои</a:t>
            </a:r>
            <a:b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3645024"/>
            <a:ext cx="3346712" cy="165618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Выполнила</a:t>
            </a:r>
          </a:p>
          <a:p>
            <a:pPr algn="ctr"/>
            <a:r>
              <a:rPr lang="ru-RU" dirty="0" err="1" smtClean="0">
                <a:latin typeface="Arial Black" pitchFamily="34" charset="0"/>
              </a:rPr>
              <a:t>Галимзянова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smtClean="0">
                <a:latin typeface="Arial Black" pitchFamily="34" charset="0"/>
              </a:rPr>
              <a:t>Камилла(Рук: </a:t>
            </a:r>
            <a:r>
              <a:rPr lang="ru-RU" dirty="0" err="1" smtClean="0">
                <a:latin typeface="Arial Black" pitchFamily="34" charset="0"/>
              </a:rPr>
              <a:t>Галиева</a:t>
            </a:r>
            <a:r>
              <a:rPr lang="ru-RU" dirty="0" smtClean="0">
                <a:latin typeface="Arial Black" pitchFamily="34" charset="0"/>
              </a:rPr>
              <a:t> Г.М.)</a:t>
            </a:r>
            <a:endParaRPr lang="ru-RU" dirty="0" smtClean="0">
              <a:latin typeface="Arial Black" pitchFamily="34" charset="0"/>
            </a:endParaRPr>
          </a:p>
          <a:p>
            <a:pPr algn="ctr"/>
            <a:r>
              <a:rPr lang="ru-RU" dirty="0" smtClean="0">
                <a:latin typeface="Arial Black" pitchFamily="34" charset="0"/>
              </a:rPr>
              <a:t>Студентка </a:t>
            </a:r>
            <a:r>
              <a:rPr lang="ru-RU" dirty="0" err="1" smtClean="0">
                <a:latin typeface="Arial Black" pitchFamily="34" charset="0"/>
              </a:rPr>
              <a:t>КМБиП</a:t>
            </a:r>
            <a:endParaRPr lang="ru-RU" dirty="0" smtClean="0">
              <a:latin typeface="Arial Black" pitchFamily="34" charset="0"/>
            </a:endParaRPr>
          </a:p>
          <a:p>
            <a:pPr algn="ctr"/>
            <a:r>
              <a:rPr lang="ru-RU" dirty="0" smtClean="0">
                <a:latin typeface="Arial Black" pitchFamily="34" charset="0"/>
              </a:rPr>
              <a:t>Группы ТИК-280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45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613"/>
            <a:ext cx="9184166" cy="688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3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90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6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729"/>
            <a:ext cx="9156575" cy="6852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71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01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935" y="0"/>
            <a:ext cx="9644027" cy="721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85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"/>
            <a:ext cx="9133075" cy="685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12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</TotalTime>
  <Words>17</Words>
  <Application>Microsoft Office PowerPoint</Application>
  <PresentationFormat>Экран (4:3)</PresentationFormat>
  <Paragraphs>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Презентация PowerPoint</vt:lpstr>
      <vt:lpstr>Михаил Юрьевич Лермонтов и его герои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ICL_03</cp:lastModifiedBy>
  <cp:revision>8</cp:revision>
  <dcterms:created xsi:type="dcterms:W3CDTF">2024-10-16T11:05:07Z</dcterms:created>
  <dcterms:modified xsi:type="dcterms:W3CDTF">2024-10-20T23:24:50Z</dcterms:modified>
</cp:coreProperties>
</file>