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68" r:id="rId2"/>
    <p:sldId id="278" r:id="rId3"/>
    <p:sldId id="270" r:id="rId4"/>
    <p:sldId id="285" r:id="rId5"/>
    <p:sldId id="292" r:id="rId6"/>
    <p:sldId id="293" r:id="rId7"/>
    <p:sldId id="294" r:id="rId8"/>
    <p:sldId id="295" r:id="rId9"/>
    <p:sldId id="289" r:id="rId10"/>
    <p:sldId id="290" r:id="rId11"/>
    <p:sldId id="286" r:id="rId12"/>
    <p:sldId id="288" r:id="rId13"/>
    <p:sldId id="287" r:id="rId14"/>
    <p:sldId id="296" r:id="rId15"/>
    <p:sldId id="291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53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6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37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4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4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3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1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9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7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690" y="2018358"/>
            <a:ext cx="8027278" cy="20913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6600"/>
                </a:solidFill>
              </a:rPr>
              <a:t/>
            </a:r>
            <a:br>
              <a:rPr lang="ru-RU" sz="1800" b="1" dirty="0">
                <a:solidFill>
                  <a:srgbClr val="006600"/>
                </a:solidFill>
              </a:rPr>
            </a:br>
            <a:r>
              <a:rPr lang="ru-RU" sz="1800" b="1" dirty="0">
                <a:solidFill>
                  <a:srgbClr val="006600"/>
                </a:solidFill>
              </a:rPr>
              <a:t>Тема работы: </a:t>
            </a:r>
            <a:br>
              <a:rPr lang="ru-RU" sz="1800" b="1" dirty="0">
                <a:solidFill>
                  <a:srgbClr val="006600"/>
                </a:solidFill>
              </a:rPr>
            </a:br>
            <a:r>
              <a:rPr lang="ru-RU" sz="1800" b="1" dirty="0">
                <a:solidFill>
                  <a:srgbClr val="006600"/>
                </a:solidFill>
              </a:rPr>
              <a:t>«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Создание робота-</a:t>
            </a:r>
            <a:r>
              <a:rPr lang="ru-RU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ледодобывателя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на базе конструктора 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EV 3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2753" y="3668352"/>
            <a:ext cx="2751881" cy="181776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Типянов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Динияр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МБУ ДО ЦДОД</a:t>
            </a:r>
            <a:r>
              <a:rPr lang="ru-RU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Павлова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Дайаана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Юрьевна,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 МБУ ДО ЦДОД 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2480" y="1022788"/>
            <a:ext cx="6586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МБУ ДО Центр дополнительного образования детей МР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Оленекский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 эвенкийский национальный район»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1835" y="6036536"/>
            <a:ext cx="192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Оленек,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2025г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4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998" y="287867"/>
            <a:ext cx="6405503" cy="19206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Добывание льда своими руками  – это очень тяжелая и трудоемкая работа.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2089946"/>
            <a:ext cx="5308600" cy="42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38" y="67733"/>
            <a:ext cx="4399984" cy="537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6600"/>
                </a:solidFill>
              </a:rPr>
              <a:t>Ресурсы: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сборки робота-прототипа использовали базовый набор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Mindstorms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Ev3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его ПО(программное обеспечение), а также: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Балки, оси, рамы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Втулки, соединительные штифты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Шины, зубчатые колеса, ступицы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Стальной шарик, шариковый подшипник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ev3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Большие и средний моторы и кабеля. 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778933"/>
            <a:ext cx="4343652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93800"/>
            <a:ext cx="3438305" cy="4194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5" y="1193801"/>
            <a:ext cx="3337327" cy="41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54001"/>
            <a:ext cx="6447501" cy="15747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Процесс работы: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Сборка модели 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1"/>
            <a:ext cx="3052707" cy="39624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06" y="1759916"/>
            <a:ext cx="3394794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3-01-09 at 06.55.1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739901" y="1223433"/>
            <a:ext cx="4588930" cy="5020733"/>
          </a:xfrm>
        </p:spPr>
      </p:pic>
    </p:spTree>
    <p:extLst>
      <p:ext uri="{BB962C8B-B14F-4D97-AF65-F5344CB8AC3E}">
        <p14:creationId xmlns:p14="http://schemas.microsoft.com/office/powerpoint/2010/main" val="36102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03200"/>
            <a:ext cx="6447501" cy="18694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Прототип робота-</a:t>
            </a:r>
            <a:r>
              <a:rPr lang="ru-RU" dirty="0" err="1" smtClean="0">
                <a:solidFill>
                  <a:srgbClr val="006600"/>
                </a:solidFill>
              </a:rPr>
              <a:t>ледодобывателя</a:t>
            </a:r>
            <a:r>
              <a:rPr lang="ru-RU" dirty="0" smtClean="0">
                <a:solidFill>
                  <a:srgbClr val="006600"/>
                </a:solidFill>
              </a:rPr>
              <a:t> готов.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1" y="1752600"/>
            <a:ext cx="2788530" cy="37557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2980267" cy="3755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56" y="1752600"/>
            <a:ext cx="2461683" cy="37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30300" y="474134"/>
            <a:ext cx="5825202" cy="80433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006600"/>
                </a:solidFill>
              </a:rPr>
              <a:t>Заключение</a:t>
            </a:r>
            <a:endParaRPr lang="ru-RU" sz="2700" b="1" dirty="0">
              <a:solidFill>
                <a:srgbClr val="0066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30300" y="1278467"/>
            <a:ext cx="5825202" cy="531706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100" dirty="0">
                <a:solidFill>
                  <a:schemeClr val="tx1"/>
                </a:solidFill>
              </a:rPr>
              <a:t>Собрав информацию по теме, я понял что существует много роботов-помощников, но именно робота, который добывает лед – не существует. И моя задумка сделать прототип такого робота,  очень актуальна, так как такой робот реально облегчил бы  жизнь жителей нашего села, особенно пожилых. Администрация </a:t>
            </a:r>
            <a:r>
              <a:rPr lang="ru-RU" sz="3100" dirty="0" err="1">
                <a:solidFill>
                  <a:schemeClr val="tx1"/>
                </a:solidFill>
              </a:rPr>
              <a:t>с.Оленек</a:t>
            </a:r>
            <a:r>
              <a:rPr lang="ru-RU" sz="3100" dirty="0">
                <a:solidFill>
                  <a:schemeClr val="tx1"/>
                </a:solidFill>
              </a:rPr>
              <a:t> могла бы в будущем реализовать данный проект,  создания робота, который добывает лед. </a:t>
            </a:r>
          </a:p>
          <a:p>
            <a:pPr algn="l"/>
            <a:r>
              <a:rPr lang="ru-RU" sz="3100" dirty="0">
                <a:solidFill>
                  <a:schemeClr val="tx1"/>
                </a:solidFill>
              </a:rPr>
              <a:t>Таким образом, я сконструировал робота и  создал для него программу в ПО(программном обеспечении). После загрузки в него программы, мой робот выполнил все действия, согласно поставленным задачам. </a:t>
            </a:r>
          </a:p>
          <a:p>
            <a:pPr algn="l"/>
            <a:r>
              <a:rPr lang="ru-RU" sz="3100" dirty="0">
                <a:solidFill>
                  <a:schemeClr val="tx1"/>
                </a:solidFill>
              </a:rPr>
              <a:t>Моя гипотеза подтвердилась, цель и задачи выполнены. </a:t>
            </a:r>
          </a:p>
        </p:txBody>
      </p:sp>
    </p:spTree>
    <p:extLst>
      <p:ext uri="{BB962C8B-B14F-4D97-AF65-F5344CB8AC3E}">
        <p14:creationId xmlns:p14="http://schemas.microsoft.com/office/powerpoint/2010/main" val="29028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70" y="364067"/>
            <a:ext cx="6683765" cy="12116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Проблема и актуальность 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798" y="1579712"/>
            <a:ext cx="8196300" cy="872818"/>
          </a:xfrm>
        </p:spPr>
        <p:txBody>
          <a:bodyPr>
            <a:no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Отсутствие специальной техники(робота)  для добычи и сборки льда. Мой робот является прототипом для создания настоящей техники, который бы облегчил быт жителей нашего села.  </a:t>
            </a:r>
          </a:p>
          <a:p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9635" y="2879901"/>
            <a:ext cx="6683765" cy="469721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cap="small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Объект исследования</a:t>
            </a:r>
            <a:r>
              <a:rPr lang="ru-RU" sz="27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9564" y="3314466"/>
            <a:ext cx="8196300" cy="5474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ru-RU" sz="2100" dirty="0">
                <a:latin typeface="Arial" pitchFamily="34" charset="0"/>
                <a:cs typeface="Arial" pitchFamily="34" charset="0"/>
              </a:rPr>
              <a:t> Базовый конструктор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Lego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Mindstorms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Ev3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9635" y="3776992"/>
            <a:ext cx="6683765" cy="93703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cap="small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Предмет исследования</a:t>
            </a:r>
            <a:r>
              <a:rPr lang="ru-RU" sz="27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Робот для добычи и сборки льда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9564" y="3850246"/>
            <a:ext cx="8196300" cy="436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9634" y="4714026"/>
            <a:ext cx="6683765" cy="43456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cap="small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Гипотеза</a:t>
            </a:r>
            <a:r>
              <a:rPr lang="ru-RU" sz="27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9564" y="5148592"/>
            <a:ext cx="8196300" cy="8521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ru-RU" sz="2100" dirty="0">
                <a:latin typeface="Arial" pitchFamily="34" charset="0"/>
                <a:cs typeface="Arial" pitchFamily="34" charset="0"/>
              </a:rPr>
              <a:t>Выяснить, возможно ли создать прототип робота, который добывает и собирает лед.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43060" y="2729590"/>
            <a:ext cx="7674910" cy="32711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Изучить литературу, собрать информацию по данной теме.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	Проанализировать полученную информацию.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 Сделать опрос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	Сконструировать прототип робота-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ледодобывателя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	Создать программу для робота в ПО «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ev3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Представить результат своей работы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7749" y="2196193"/>
            <a:ext cx="7467600" cy="5333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7749" y="1067528"/>
            <a:ext cx="6683765" cy="55653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cap="small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Цель работы</a:t>
            </a:r>
            <a:r>
              <a:rPr lang="ru-RU" sz="32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3060" y="1515202"/>
            <a:ext cx="8196300" cy="436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ru-RU" dirty="0">
                <a:latin typeface="Arial" pitchFamily="34" charset="0"/>
                <a:cs typeface="Arial" pitchFamily="34" charset="0"/>
              </a:rPr>
              <a:t>Создание прототипа робота-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ледодобывателя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5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702733"/>
            <a:ext cx="6447501" cy="1602317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Этапы работы: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320800"/>
            <a:ext cx="6447501" cy="4017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100" dirty="0"/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Сбор и анализ информации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Сборка модели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Программирование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Тестирование(возможно внесение изменений)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презентации к защите проекта. </a:t>
            </a:r>
          </a:p>
          <a:p>
            <a:pPr marL="342900" indent="-342900">
              <a:buAutoNum type="arabicPeriod"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30595" y="262468"/>
            <a:ext cx="5826719" cy="69426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ледниковой воды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872067"/>
            <a:ext cx="5826719" cy="4275667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Ледниковая талая вода – это вода, полученная за счет таяния льда. Она отличается отсутствием посторонних примесей, солей жесткости и тяжелых металлов. Считается прекрасным народным средством для улучшения самочувствия и физической активности человека.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Выделяют следующие полезные качества ледниковой талой воды: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1) способствует повышению иммунитета, ускорению восстановительных процессов, улучшению обмена веществ, сопротивляемости организма инфекциям;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2) оказывает положительное влияние на течение многих заболеваний, включая кожные, сердечно-сосудистые, желудочно-кишечного тракта и ЛОР-органов (при ингаляциях);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3) придает бодрости и энергии, повышает умственную активность и производительность труда;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4) уменьшает риски развития аллергии и поддерживает человеческий организм в условиях стресса и повышенных физических нагрузок.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Для талой воды нет противопоказаний к применению, и она не содержит побочных эффектов. </a:t>
            </a:r>
            <a:b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Доказано: регулярное употребление свежей ледниковой воды оказывает положительное воздействие на психическое состояние человека, устраняет тревогу и нормализует сон.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5477933"/>
            <a:ext cx="3852333" cy="13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03200"/>
            <a:ext cx="6447501" cy="2743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Я провел опрос среди друзей и родителей своих одноклассников. Большинство ответили, что имеют трудности с заготовкой льда.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2822742"/>
            <a:ext cx="4885267" cy="3877926"/>
          </a:xfrm>
        </p:spPr>
      </p:pic>
    </p:spTree>
    <p:extLst>
      <p:ext uri="{BB962C8B-B14F-4D97-AF65-F5344CB8AC3E}">
        <p14:creationId xmlns:p14="http://schemas.microsoft.com/office/powerpoint/2010/main" val="241474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01600"/>
            <a:ext cx="6447501" cy="23241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Большинство опрашиваемых, ответили, что добывают лед сами. Ледниковая вода – для здоровья самая полезная.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2511558"/>
            <a:ext cx="3195430" cy="37622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5" y="2542439"/>
            <a:ext cx="3361795" cy="3697494"/>
          </a:xfrm>
        </p:spPr>
      </p:pic>
    </p:spTree>
    <p:extLst>
      <p:ext uri="{BB962C8B-B14F-4D97-AF65-F5344CB8AC3E}">
        <p14:creationId xmlns:p14="http://schemas.microsoft.com/office/powerpoint/2010/main" val="119113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62467"/>
            <a:ext cx="6447501" cy="26158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Почти все согласились, что робот для заготовки и доставки льда действительно нужен. Как и ожидалось, все ответили, что предпочитают ледниковую воду.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867" y="2878308"/>
            <a:ext cx="3434822" cy="375949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7" y="2878308"/>
            <a:ext cx="3436409" cy="3759490"/>
          </a:xfrm>
        </p:spPr>
      </p:pic>
    </p:spTree>
    <p:extLst>
      <p:ext uri="{BB962C8B-B14F-4D97-AF65-F5344CB8AC3E}">
        <p14:creationId xmlns:p14="http://schemas.microsoft.com/office/powerpoint/2010/main" val="162738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Наблюдение и вовлечение в процесс: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2099733"/>
            <a:ext cx="3494388" cy="36237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13" y="2099734"/>
            <a:ext cx="3857625" cy="36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44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27381</TotalTime>
  <Words>424</Words>
  <Application>Microsoft Office PowerPoint</Application>
  <PresentationFormat>Экран (4:3)</PresentationFormat>
  <Paragraphs>58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Грань</vt:lpstr>
      <vt:lpstr> Тема работы:  «Создание робота-ледодобывателя  на базе конструктора Lego Mindstorms EV 3»</vt:lpstr>
      <vt:lpstr>Проблема и актуальность  исследования:</vt:lpstr>
      <vt:lpstr>Задачи:</vt:lpstr>
      <vt:lpstr>Этапы работы:</vt:lpstr>
      <vt:lpstr>Польза ледниковой воды </vt:lpstr>
      <vt:lpstr>Я провел опрос среди друзей и родителей своих одноклассников. Большинство ответили, что имеют трудности с заготовкой льда. </vt:lpstr>
      <vt:lpstr>Большинство опрашиваемых, ответили, что добывают лед сами. Ледниковая вода – для здоровья самая полезная. </vt:lpstr>
      <vt:lpstr>Почти все согласились, что робот для заготовки и доставки льда действительно нужен. Как и ожидалось, все ответили, что предпочитают ледниковую воду. </vt:lpstr>
      <vt:lpstr>Наблюдение и вовлечение в процесс:</vt:lpstr>
      <vt:lpstr>Добывание льда своими руками  – это очень тяжелая и трудоемкая работа. </vt:lpstr>
      <vt:lpstr>Презентация PowerPoint</vt:lpstr>
      <vt:lpstr>Презентация PowerPoint</vt:lpstr>
      <vt:lpstr>Процесс работы:  Сборка модели </vt:lpstr>
      <vt:lpstr>Презентация PowerPoint</vt:lpstr>
      <vt:lpstr>Прототип робота-ледодобывателя готов.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139</cp:revision>
  <dcterms:created xsi:type="dcterms:W3CDTF">2013-07-31T16:29:22Z</dcterms:created>
  <dcterms:modified xsi:type="dcterms:W3CDTF">2025-05-20T06:28:10Z</dcterms:modified>
</cp:coreProperties>
</file>