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7" r:id="rId1"/>
  </p:sldMasterIdLst>
  <p:notesMasterIdLst>
    <p:notesMasterId r:id="rId10"/>
  </p:notesMasterIdLst>
  <p:sldIdLst>
    <p:sldId id="256" r:id="rId2"/>
    <p:sldId id="257" r:id="rId3"/>
    <p:sldId id="263" r:id="rId4"/>
    <p:sldId id="262" r:id="rId5"/>
    <p:sldId id="264" r:id="rId6"/>
    <p:sldId id="265" r:id="rId7"/>
    <p:sldId id="260" r:id="rId8"/>
    <p:sldId id="261" r:id="rId9"/>
  </p:sldIdLst>
  <p:sldSz cx="12192000" cy="6858000"/>
  <p:notesSz cx="12192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35" autoAdjust="0"/>
  </p:normalViewPr>
  <p:slideViewPr>
    <p:cSldViewPr>
      <p:cViewPr varScale="1">
        <p:scale>
          <a:sx n="104" d="100"/>
          <a:sy n="104" d="100"/>
        </p:scale>
        <p:origin x="756" y="96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8B9E4E-2E1D-4551-BBC8-643782C4A703}" type="datetimeFigureOut">
              <a:rPr lang="ru-RU" smtClean="0"/>
              <a:t>02.05.2025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FE4336-2920-4FE9-8C57-3273BE3BA4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0533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FE4336-2920-4FE9-8C57-3273BE3BA484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39324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FE4336-2920-4FE9-8C57-3273BE3BA484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86736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FE4336-2920-4FE9-8C57-3273BE3BA484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04825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FE4336-2920-4FE9-8C57-3273BE3BA484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3693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184183-74E9-4393-9769-E1D9236041BE}" type="datetimeFigureOut">
              <a:rPr lang="ru-RU" smtClean="0"/>
              <a:t>02.05.2025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pPr>
              <a:defRPr/>
            </a:pPr>
            <a:fld id="{6A530004-958A-4E15-9840-E9741BECB0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0372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184183-74E9-4393-9769-E1D9236041BE}" type="datetimeFigureOut">
              <a:rPr lang="ru-RU" smtClean="0"/>
              <a:t>02.05.2025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>
              <a:defRPr/>
            </a:pPr>
            <a:fld id="{6A530004-958A-4E15-9840-E9741BECB0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6477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184183-74E9-4393-9769-E1D9236041BE}" type="datetimeFigureOut">
              <a:rPr lang="ru-RU" smtClean="0"/>
              <a:t>02.05.2025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>
              <a:defRPr/>
            </a:pPr>
            <a:fld id="{6A530004-958A-4E15-9840-E9741BECB0F3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679966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184183-74E9-4393-9769-E1D9236041BE}" type="datetimeFigureOut">
              <a:rPr lang="ru-RU" smtClean="0"/>
              <a:t>02.05.2025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>
              <a:defRPr/>
            </a:pPr>
            <a:fld id="{6A530004-958A-4E15-9840-E9741BECB0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69880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184183-74E9-4393-9769-E1D9236041BE}" type="datetimeFigureOut">
              <a:rPr lang="ru-RU" smtClean="0"/>
              <a:t>02.05.2025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>
              <a:defRPr/>
            </a:pPr>
            <a:fld id="{6A530004-958A-4E15-9840-E9741BECB0F3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851227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184183-74E9-4393-9769-E1D9236041BE}" type="datetimeFigureOut">
              <a:rPr lang="ru-RU" smtClean="0"/>
              <a:t>02.05.2025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>
              <a:defRPr/>
            </a:pPr>
            <a:fld id="{6A530004-958A-4E15-9840-E9741BECB0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07262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184183-74E9-4393-9769-E1D9236041BE}" type="datetimeFigureOut">
              <a:rPr lang="ru-RU" smtClean="0"/>
              <a:t>02.05.2025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530004-958A-4E15-9840-E9741BECB0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67871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184183-74E9-4393-9769-E1D9236041BE}" type="datetimeFigureOut">
              <a:rPr lang="ru-RU" smtClean="0"/>
              <a:t>02.05.2025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530004-958A-4E15-9840-E9741BECB0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4962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Shape 1058"/>
          <p:cNvSpPr>
            <a:spLocks noGrp="1" noChangeArrowheads="1"/>
          </p:cNvSpPr>
          <p:nvPr userDrawn="1"/>
        </p:nvSpPr>
        <p:spPr bwMode="auto">
          <a:xfrm>
            <a:off x="8220990" y="1"/>
            <a:ext cx="3971006" cy="685746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3874" y="0"/>
                </a:moveTo>
                <a:lnTo>
                  <a:pt x="3874" y="19794"/>
                </a:lnTo>
                <a:lnTo>
                  <a:pt x="3874" y="19794"/>
                </a:lnTo>
                <a:cubicBezTo>
                  <a:pt x="3874" y="19794"/>
                  <a:pt x="3932" y="19794"/>
                  <a:pt x="3932" y="19794"/>
                </a:cubicBezTo>
                <a:lnTo>
                  <a:pt x="3932" y="19794"/>
                </a:lnTo>
                <a:cubicBezTo>
                  <a:pt x="1759" y="19794"/>
                  <a:pt x="0" y="20605"/>
                  <a:pt x="0" y="21600"/>
                </a:cubicBezTo>
                <a:lnTo>
                  <a:pt x="0" y="21600"/>
                </a:lnTo>
                <a:cubicBezTo>
                  <a:pt x="0" y="22594"/>
                  <a:pt x="1759" y="23405"/>
                  <a:pt x="3932" y="23405"/>
                </a:cubicBezTo>
                <a:lnTo>
                  <a:pt x="3932" y="23405"/>
                </a:lnTo>
                <a:cubicBezTo>
                  <a:pt x="3932" y="23405"/>
                  <a:pt x="3874" y="23405"/>
                  <a:pt x="3874" y="23405"/>
                </a:cubicBezTo>
                <a:lnTo>
                  <a:pt x="3874" y="43200"/>
                </a:lnTo>
                <a:lnTo>
                  <a:pt x="43200" y="43200"/>
                </a:lnTo>
                <a:lnTo>
                  <a:pt x="43200" y="0"/>
                </a:lnTo>
                <a:lnTo>
                  <a:pt x="3874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51" name="Shape 1102"/>
          <p:cNvSpPr>
            <a:spLocks noGrp="1" noChangeArrowheads="1"/>
          </p:cNvSpPr>
          <p:nvPr userDrawn="1"/>
        </p:nvSpPr>
        <p:spPr bwMode="auto">
          <a:xfrm>
            <a:off x="8400255" y="3356809"/>
            <a:ext cx="190499" cy="145245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3200" y="0"/>
                </a:moveTo>
                <a:lnTo>
                  <a:pt x="43200" y="43200"/>
                </a:lnTo>
                <a:lnTo>
                  <a:pt x="0" y="21623"/>
                </a:lnTo>
                <a:lnTo>
                  <a:pt x="43200" y="0"/>
                </a:lnTo>
              </a:path>
            </a:pathLst>
          </a:custGeom>
          <a:solidFill>
            <a:srgbClr val="FFFFFF"/>
          </a:solidFill>
          <a:ln w="9524" cap="rnd">
            <a:solidFill>
              <a:srgbClr val="000000"/>
            </a:solidFill>
            <a:bevel/>
            <a:headEnd/>
            <a:tailEnd/>
          </a:ln>
        </p:spPr>
      </p:sp>
      <p:sp>
        <p:nvSpPr>
          <p:cNvPr id="19" name="Text Placeholder 4"/>
          <p:cNvSpPr>
            <a:spLocks noGrp="1"/>
          </p:cNvSpPr>
          <p:nvPr>
            <p:ph type="subTitle" idx="1"/>
          </p:nvPr>
        </p:nvSpPr>
        <p:spPr bwMode="auto">
          <a:xfrm>
            <a:off x="8881393" y="2597939"/>
            <a:ext cx="2974883" cy="166158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171450" indent="-171450" algn="l">
              <a:buFont typeface="Arial"/>
              <a:buChar char="•"/>
              <a:defRPr sz="20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t>Образец подзаголовка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23395" y="2569090"/>
            <a:ext cx="7383251" cy="1654020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t>Образец заголовка</a:t>
            </a:r>
          </a:p>
        </p:txBody>
      </p:sp>
      <p:sp>
        <p:nvSpPr>
          <p:cNvPr id="11" name="Дата 10"/>
          <p:cNvSpPr>
            <a:spLocks noGrp="1"/>
          </p:cNvSpPr>
          <p:nvPr>
            <p:ph type="dt" sz="half" idx="15"/>
          </p:nvPr>
        </p:nvSpPr>
        <p:spPr bwMode="auto"/>
        <p:txBody>
          <a:bodyPr/>
          <a:lstStyle/>
          <a:p>
            <a:pPr>
              <a:defRPr/>
            </a:pPr>
            <a:fld id="{B7184183-74E9-4393-9769-E1D9236041BE}" type="datetimeFigureOut">
              <a:rPr lang="ru-RU"/>
              <a:t>02.05.2025</a:t>
            </a:fld>
            <a:endParaRPr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6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7"/>
          </p:nvPr>
        </p:nvSpPr>
        <p:spPr bwMode="auto"/>
        <p:txBody>
          <a:bodyPr/>
          <a:lstStyle/>
          <a:p>
            <a:pPr>
              <a:defRPr/>
            </a:pPr>
            <a:fld id="{6A530004-958A-4E15-9840-E9741BECB0F3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t>Образец текста</a:t>
            </a:r>
          </a:p>
          <a:p>
            <a:pPr lvl="1">
              <a:defRPr/>
            </a:pPr>
            <a:r>
              <a:t>Второй уровень</a:t>
            </a:r>
          </a:p>
          <a:p>
            <a:pPr lvl="2">
              <a:defRPr/>
            </a:pPr>
            <a:r>
              <a:t>Третий уровень</a:t>
            </a:r>
          </a:p>
          <a:p>
            <a:pPr lvl="3">
              <a:defRPr/>
            </a:pPr>
            <a:r>
              <a:t>Четвертый уровень</a:t>
            </a:r>
          </a:p>
          <a:p>
            <a:pPr lvl="4">
              <a:defRPr/>
            </a:pPr>
            <a:r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7184183-74E9-4393-9769-E1D9236041BE}" type="datetimeFigureOut">
              <a:rPr lang="ru-RU"/>
              <a:t>02.05.2025</a:t>
            </a:fld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A530004-958A-4E15-9840-E9741BECB0F3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userDrawn="1">
  <p:cSld name="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963083" y="4406904"/>
            <a:ext cx="10363199" cy="136207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>
              <a:defRPr/>
            </a:pPr>
            <a:r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963083" y="2906717"/>
            <a:ext cx="10363199" cy="150018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7184183-74E9-4393-9769-E1D9236041BE}" type="datetimeFigureOut">
              <a:rPr lang="ru-RU"/>
              <a:t>02.05.2025</a:t>
            </a:fld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A530004-958A-4E15-9840-E9741BECB0F3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184183-74E9-4393-9769-E1D9236041BE}" type="datetimeFigureOut">
              <a:rPr lang="ru-RU" smtClean="0"/>
              <a:t>02.05.2025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530004-958A-4E15-9840-E9741BECB0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43520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815413" y="1595438"/>
            <a:ext cx="5178986" cy="45148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t>Образец текста</a:t>
            </a:r>
          </a:p>
          <a:p>
            <a:pPr lvl="1">
              <a:defRPr/>
            </a:pPr>
            <a:r>
              <a:t>Второй уровень</a:t>
            </a:r>
          </a:p>
          <a:p>
            <a:pPr lvl="2">
              <a:defRPr/>
            </a:pPr>
            <a:r>
              <a:t>Третий уровень</a:t>
            </a:r>
          </a:p>
          <a:p>
            <a:pPr lvl="3">
              <a:defRPr/>
            </a:pPr>
            <a:r>
              <a:t>Четвертый уровень</a:t>
            </a:r>
          </a:p>
          <a:p>
            <a:pPr lvl="4">
              <a:defRPr/>
            </a:pPr>
            <a:r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97599" y="1595438"/>
            <a:ext cx="5178986" cy="45148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t>Образец текста</a:t>
            </a:r>
          </a:p>
          <a:p>
            <a:pPr lvl="1">
              <a:defRPr/>
            </a:pPr>
            <a:r>
              <a:t>Второй уровень</a:t>
            </a:r>
          </a:p>
          <a:p>
            <a:pPr lvl="2">
              <a:defRPr/>
            </a:pPr>
            <a:r>
              <a:t>Третий уровень</a:t>
            </a:r>
          </a:p>
          <a:p>
            <a:pPr lvl="3">
              <a:defRPr/>
            </a:pPr>
            <a:r>
              <a:t>Четвертый уровень</a:t>
            </a:r>
          </a:p>
          <a:p>
            <a:pPr lvl="4">
              <a:defRPr/>
            </a:pPr>
            <a:r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7184183-74E9-4393-9769-E1D9236041BE}" type="datetimeFigureOut">
              <a:rPr lang="ru-RU"/>
              <a:t>02.05.2025</a:t>
            </a:fld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A530004-958A-4E15-9840-E9741BECB0F3}" type="slidenum">
              <a:rPr/>
              <a:t>‹#›</a:t>
            </a:fld>
            <a:endParaRPr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userDrawn="1">
  <p:cSld name="Compar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15413" y="1535113"/>
            <a:ext cx="5181103" cy="63976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815413" y="2174874"/>
            <a:ext cx="518110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t>Образец текста</a:t>
            </a:r>
          </a:p>
          <a:p>
            <a:pPr lvl="1">
              <a:defRPr/>
            </a:pPr>
            <a:r>
              <a:t>Второй уровень</a:t>
            </a:r>
          </a:p>
          <a:p>
            <a:pPr lvl="2">
              <a:defRPr/>
            </a:pPr>
            <a:r>
              <a:t>Третий уровень</a:t>
            </a:r>
          </a:p>
          <a:p>
            <a:pPr lvl="3">
              <a:defRPr/>
            </a:pPr>
            <a:r>
              <a:t>Четвертый уровень</a:t>
            </a:r>
          </a:p>
          <a:p>
            <a:pPr lvl="4">
              <a:defRPr/>
            </a:pPr>
            <a:r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93377" y="1535113"/>
            <a:ext cx="5183210" cy="63976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93377" y="2174874"/>
            <a:ext cx="518321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t>Образец текста</a:t>
            </a:r>
          </a:p>
          <a:p>
            <a:pPr lvl="1">
              <a:defRPr/>
            </a:pPr>
            <a:r>
              <a:t>Второй уровень</a:t>
            </a:r>
          </a:p>
          <a:p>
            <a:pPr lvl="2">
              <a:defRPr/>
            </a:pPr>
            <a:r>
              <a:t>Третий уровень</a:t>
            </a:r>
          </a:p>
          <a:p>
            <a:pPr lvl="3">
              <a:defRPr/>
            </a:pPr>
            <a:r>
              <a:t>Четвертый уровень</a:t>
            </a:r>
          </a:p>
          <a:p>
            <a:pPr lvl="4">
              <a:defRPr/>
            </a:pPr>
            <a:r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7184183-74E9-4393-9769-E1D9236041BE}" type="datetimeFigureOut">
              <a:rPr lang="ru-RU"/>
              <a:t>02.05.2025</a:t>
            </a:fld>
            <a:endParaRPr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A530004-958A-4E15-9840-E9741BECB0F3}" type="slidenum">
              <a:rPr/>
              <a:t>‹#›</a:t>
            </a:fld>
            <a:endParaRPr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7184183-74E9-4393-9769-E1D9236041BE}" type="datetimeFigureOut">
              <a:rPr lang="ru-RU"/>
              <a:t>02.05.2025</a:t>
            </a:fld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A530004-958A-4E15-9840-E9741BECB0F3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7184183-74E9-4393-9769-E1D9236041BE}" type="datetimeFigureOut">
              <a:rPr lang="ru-RU"/>
              <a:t>02.05.2025</a:t>
            </a:fld>
            <a:endParaRPr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A530004-958A-4E15-9840-E9741BECB0F3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userDrawn="1">
  <p:cSld name="Content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10" y="273054"/>
            <a:ext cx="4011084" cy="1162049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4766732" y="273050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t>Образец текста</a:t>
            </a:r>
          </a:p>
          <a:p>
            <a:pPr lvl="1">
              <a:defRPr/>
            </a:pPr>
            <a:r>
              <a:t>Второй уровень</a:t>
            </a:r>
          </a:p>
          <a:p>
            <a:pPr lvl="2">
              <a:defRPr/>
            </a:pPr>
            <a:r>
              <a:t>Третий уровень</a:t>
            </a:r>
          </a:p>
          <a:p>
            <a:pPr lvl="3">
              <a:defRPr/>
            </a:pPr>
            <a:r>
              <a:t>Четвертый уровень</a:t>
            </a:r>
          </a:p>
          <a:p>
            <a:pPr lvl="4">
              <a:defRPr/>
            </a:pPr>
            <a:r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609610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7184183-74E9-4393-9769-E1D9236041BE}" type="datetimeFigureOut">
              <a:rPr lang="ru-RU"/>
              <a:t>02.05.2025</a:t>
            </a:fld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A530004-958A-4E15-9840-E9741BECB0F3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userDrawn="1">
  <p:cSld name="Picture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15413" y="4800603"/>
            <a:ext cx="1056117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815413" y="612778"/>
            <a:ext cx="10561173" cy="41147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15413" y="5367337"/>
            <a:ext cx="1056117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7184183-74E9-4393-9769-E1D9236041BE}" type="datetimeFigureOut">
              <a:rPr lang="ru-RU"/>
              <a:t>02.05.2025</a:t>
            </a:fld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A530004-958A-4E15-9840-E9741BECB0F3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userDrawn="1">
  <p:cSld name="Title and Vertical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t>Образец текста</a:t>
            </a:r>
          </a:p>
          <a:p>
            <a:pPr lvl="1">
              <a:defRPr/>
            </a:pPr>
            <a:r>
              <a:t>Второй уровень</a:t>
            </a:r>
          </a:p>
          <a:p>
            <a:pPr lvl="2">
              <a:defRPr/>
            </a:pPr>
            <a:r>
              <a:t>Третий уровень</a:t>
            </a:r>
          </a:p>
          <a:p>
            <a:pPr lvl="3">
              <a:defRPr/>
            </a:pPr>
            <a:r>
              <a:t>Четвертый уровень</a:t>
            </a:r>
          </a:p>
          <a:p>
            <a:pPr lvl="4">
              <a:defRPr/>
            </a:pPr>
            <a:r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7184183-74E9-4393-9769-E1D9236041BE}" type="datetimeFigureOut">
              <a:rPr lang="ru-RU"/>
              <a:t>02.05.2025</a:t>
            </a:fld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A530004-958A-4E15-9840-E9741BECB0F3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userDrawn="1">
  <p:cSld name="Vertical Title a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839199" y="274642"/>
            <a:ext cx="2743200" cy="5835649"/>
          </a:xfrm>
        </p:spPr>
        <p:txBody>
          <a:bodyPr vert="eaVert"/>
          <a:lstStyle/>
          <a:p>
            <a:pPr>
              <a:defRPr/>
            </a:pPr>
            <a:r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609599" y="274642"/>
            <a:ext cx="8026399" cy="5835649"/>
          </a:xfrm>
        </p:spPr>
        <p:txBody>
          <a:bodyPr vert="eaVert"/>
          <a:lstStyle/>
          <a:p>
            <a:pPr lvl="0">
              <a:defRPr/>
            </a:pPr>
            <a:r>
              <a:t>Образец текста</a:t>
            </a:r>
          </a:p>
          <a:p>
            <a:pPr lvl="1">
              <a:defRPr/>
            </a:pPr>
            <a:r>
              <a:t>Второй уровень</a:t>
            </a:r>
          </a:p>
          <a:p>
            <a:pPr lvl="2">
              <a:defRPr/>
            </a:pPr>
            <a:r>
              <a:t>Третий уровень</a:t>
            </a:r>
          </a:p>
          <a:p>
            <a:pPr lvl="3">
              <a:defRPr/>
            </a:pPr>
            <a:r>
              <a:t>Четвертый уровень</a:t>
            </a:r>
          </a:p>
          <a:p>
            <a:pPr lvl="4">
              <a:defRPr/>
            </a:pPr>
            <a:r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7184183-74E9-4393-9769-E1D9236041BE}" type="datetimeFigureOut">
              <a:rPr lang="ru-RU"/>
              <a:t>02.05.2025</a:t>
            </a:fld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A530004-958A-4E15-9840-E9741BECB0F3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184183-74E9-4393-9769-E1D9236041BE}" type="datetimeFigureOut">
              <a:rPr lang="ru-RU" smtClean="0"/>
              <a:t>02.05.2025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>
              <a:defRPr/>
            </a:pPr>
            <a:fld id="{6A530004-958A-4E15-9840-E9741BECB0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717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184183-74E9-4393-9769-E1D9236041BE}" type="datetimeFigureOut">
              <a:rPr lang="ru-RU" smtClean="0"/>
              <a:t>02.05.2025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>
              <a:defRPr/>
            </a:pPr>
            <a:fld id="{6A530004-958A-4E15-9840-E9741BECB0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2031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184183-74E9-4393-9769-E1D9236041BE}" type="datetimeFigureOut">
              <a:rPr lang="ru-RU" smtClean="0"/>
              <a:t>02.05.2025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>
              <a:defRPr/>
            </a:pPr>
            <a:fld id="{6A530004-958A-4E15-9840-E9741BECB0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2577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184183-74E9-4393-9769-E1D9236041BE}" type="datetimeFigureOut">
              <a:rPr lang="ru-RU" smtClean="0"/>
              <a:t>02.05.2025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530004-958A-4E15-9840-E9741BECB0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233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184183-74E9-4393-9769-E1D9236041BE}" type="datetimeFigureOut">
              <a:rPr lang="ru-RU" smtClean="0"/>
              <a:t>02.05.2025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530004-958A-4E15-9840-E9741BECB0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591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184183-74E9-4393-9769-E1D9236041BE}" type="datetimeFigureOut">
              <a:rPr lang="ru-RU" smtClean="0"/>
              <a:t>02.05.2025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530004-958A-4E15-9840-E9741BECB0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1121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184183-74E9-4393-9769-E1D9236041BE}" type="datetimeFigureOut">
              <a:rPr lang="ru-RU" smtClean="0"/>
              <a:t>02.05.2025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>
              <a:defRPr/>
            </a:pPr>
            <a:fld id="{6A530004-958A-4E15-9840-E9741BECB0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7941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7184183-74E9-4393-9769-E1D9236041BE}" type="datetimeFigureOut">
              <a:rPr lang="ru-RU" smtClean="0"/>
              <a:t>02.05.2025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6A530004-958A-4E15-9840-E9741BECB0F3}" type="slidenum">
              <a:rPr lang="ru-RU" smtClean="0"/>
              <a:t>‹#›</a:t>
            </a:fld>
            <a:endParaRPr lang="ru-RU"/>
          </a:p>
        </p:txBody>
      </p:sp>
      <p:sp>
        <p:nvSpPr>
          <p:cNvPr id="36" name="Shape 1100">
            <a:extLst>
              <a:ext uri="{FF2B5EF4-FFF2-40B4-BE49-F238E27FC236}">
                <a16:creationId xmlns:a16="http://schemas.microsoft.com/office/drawing/2014/main" id="{D0D45948-318C-438C-85FA-5E3B1264FA8F}"/>
              </a:ext>
            </a:extLst>
          </p:cNvPr>
          <p:cNvSpPr>
            <a:spLocks noGrp="1" noChangeArrowheads="1"/>
          </p:cNvSpPr>
          <p:nvPr userDrawn="1"/>
        </p:nvSpPr>
        <p:spPr bwMode="auto">
          <a:xfrm>
            <a:off x="3669" y="270"/>
            <a:ext cx="12184661" cy="6857460"/>
          </a:xfrm>
          <a:custGeom>
            <a:avLst/>
            <a:gdLst>
              <a:gd name="connsiteX0" fmla="*/ 43199 w 43199"/>
              <a:gd name="connsiteY0" fmla="*/ 23405 h 43200"/>
              <a:gd name="connsiteX1" fmla="*/ 43199 w 43199"/>
              <a:gd name="connsiteY1" fmla="*/ 23405 h 43200"/>
              <a:gd name="connsiteX2" fmla="*/ 41239 w 43199"/>
              <a:gd name="connsiteY2" fmla="*/ 21600 h 43200"/>
              <a:gd name="connsiteX3" fmla="*/ 43199 w 43199"/>
              <a:gd name="connsiteY3" fmla="*/ 19794 h 43200"/>
              <a:gd name="connsiteX4" fmla="*/ 43199 w 43199"/>
              <a:gd name="connsiteY4" fmla="*/ 19794 h 43200"/>
              <a:gd name="connsiteX5" fmla="*/ 43174 w 43199"/>
              <a:gd name="connsiteY5" fmla="*/ 19794 h 43200"/>
              <a:gd name="connsiteX6" fmla="*/ 43174 w 43199"/>
              <a:gd name="connsiteY6" fmla="*/ 0 h 43200"/>
              <a:gd name="connsiteX7" fmla="*/ 0 w 43199"/>
              <a:gd name="connsiteY7" fmla="*/ 0 h 43200"/>
              <a:gd name="connsiteX8" fmla="*/ 0 w 43199"/>
              <a:gd name="connsiteY8" fmla="*/ 43200 h 43200"/>
              <a:gd name="connsiteX9" fmla="*/ 43174 w 43199"/>
              <a:gd name="connsiteY9" fmla="*/ 43200 h 43200"/>
              <a:gd name="connsiteX10" fmla="*/ 43174 w 43199"/>
              <a:gd name="connsiteY10" fmla="*/ 23405 h 43200"/>
              <a:gd name="connsiteX11" fmla="*/ 43174 w 43199"/>
              <a:gd name="connsiteY11" fmla="*/ 23405 h 43200"/>
              <a:gd name="connsiteX12" fmla="*/ 43199 w 43199"/>
              <a:gd name="connsiteY12" fmla="*/ 23405 h 43200"/>
              <a:gd name="connsiteX0" fmla="*/ 43199 w 43199"/>
              <a:gd name="connsiteY0" fmla="*/ 23405 h 43200"/>
              <a:gd name="connsiteX1" fmla="*/ 43199 w 43199"/>
              <a:gd name="connsiteY1" fmla="*/ 23405 h 43200"/>
              <a:gd name="connsiteX2" fmla="*/ 43199 w 43199"/>
              <a:gd name="connsiteY2" fmla="*/ 19794 h 43200"/>
              <a:gd name="connsiteX3" fmla="*/ 43199 w 43199"/>
              <a:gd name="connsiteY3" fmla="*/ 19794 h 43200"/>
              <a:gd name="connsiteX4" fmla="*/ 43174 w 43199"/>
              <a:gd name="connsiteY4" fmla="*/ 19794 h 43200"/>
              <a:gd name="connsiteX5" fmla="*/ 43174 w 43199"/>
              <a:gd name="connsiteY5" fmla="*/ 0 h 43200"/>
              <a:gd name="connsiteX6" fmla="*/ 0 w 43199"/>
              <a:gd name="connsiteY6" fmla="*/ 0 h 43200"/>
              <a:gd name="connsiteX7" fmla="*/ 0 w 43199"/>
              <a:gd name="connsiteY7" fmla="*/ 43200 h 43200"/>
              <a:gd name="connsiteX8" fmla="*/ 43174 w 43199"/>
              <a:gd name="connsiteY8" fmla="*/ 43200 h 43200"/>
              <a:gd name="connsiteX9" fmla="*/ 43174 w 43199"/>
              <a:gd name="connsiteY9" fmla="*/ 23405 h 43200"/>
              <a:gd name="connsiteX10" fmla="*/ 43174 w 43199"/>
              <a:gd name="connsiteY10" fmla="*/ 23405 h 43200"/>
              <a:gd name="connsiteX11" fmla="*/ 43199 w 43199"/>
              <a:gd name="connsiteY11" fmla="*/ 23405 h 43200"/>
              <a:gd name="connsiteX0" fmla="*/ 43174 w 43199"/>
              <a:gd name="connsiteY0" fmla="*/ 23405 h 43200"/>
              <a:gd name="connsiteX1" fmla="*/ 43199 w 43199"/>
              <a:gd name="connsiteY1" fmla="*/ 23405 h 43200"/>
              <a:gd name="connsiteX2" fmla="*/ 43199 w 43199"/>
              <a:gd name="connsiteY2" fmla="*/ 19794 h 43200"/>
              <a:gd name="connsiteX3" fmla="*/ 43199 w 43199"/>
              <a:gd name="connsiteY3" fmla="*/ 19794 h 43200"/>
              <a:gd name="connsiteX4" fmla="*/ 43174 w 43199"/>
              <a:gd name="connsiteY4" fmla="*/ 19794 h 43200"/>
              <a:gd name="connsiteX5" fmla="*/ 43174 w 43199"/>
              <a:gd name="connsiteY5" fmla="*/ 0 h 43200"/>
              <a:gd name="connsiteX6" fmla="*/ 0 w 43199"/>
              <a:gd name="connsiteY6" fmla="*/ 0 h 43200"/>
              <a:gd name="connsiteX7" fmla="*/ 0 w 43199"/>
              <a:gd name="connsiteY7" fmla="*/ 43200 h 43200"/>
              <a:gd name="connsiteX8" fmla="*/ 43174 w 43199"/>
              <a:gd name="connsiteY8" fmla="*/ 43200 h 43200"/>
              <a:gd name="connsiteX9" fmla="*/ 43174 w 43199"/>
              <a:gd name="connsiteY9" fmla="*/ 23405 h 43200"/>
              <a:gd name="connsiteX10" fmla="*/ 43174 w 43199"/>
              <a:gd name="connsiteY10" fmla="*/ 23405 h 43200"/>
              <a:gd name="connsiteX0" fmla="*/ 43174 w 43199"/>
              <a:gd name="connsiteY0" fmla="*/ 23405 h 43200"/>
              <a:gd name="connsiteX1" fmla="*/ 43199 w 43199"/>
              <a:gd name="connsiteY1" fmla="*/ 23405 h 43200"/>
              <a:gd name="connsiteX2" fmla="*/ 43199 w 43199"/>
              <a:gd name="connsiteY2" fmla="*/ 19794 h 43200"/>
              <a:gd name="connsiteX3" fmla="*/ 43199 w 43199"/>
              <a:gd name="connsiteY3" fmla="*/ 19794 h 43200"/>
              <a:gd name="connsiteX4" fmla="*/ 43174 w 43199"/>
              <a:gd name="connsiteY4" fmla="*/ 0 h 43200"/>
              <a:gd name="connsiteX5" fmla="*/ 0 w 43199"/>
              <a:gd name="connsiteY5" fmla="*/ 0 h 43200"/>
              <a:gd name="connsiteX6" fmla="*/ 0 w 43199"/>
              <a:gd name="connsiteY6" fmla="*/ 43200 h 43200"/>
              <a:gd name="connsiteX7" fmla="*/ 43174 w 43199"/>
              <a:gd name="connsiteY7" fmla="*/ 43200 h 43200"/>
              <a:gd name="connsiteX8" fmla="*/ 43174 w 43199"/>
              <a:gd name="connsiteY8" fmla="*/ 23405 h 43200"/>
              <a:gd name="connsiteX9" fmla="*/ 43174 w 43199"/>
              <a:gd name="connsiteY9" fmla="*/ 23405 h 43200"/>
              <a:gd name="connsiteX0" fmla="*/ 43174 w 43199"/>
              <a:gd name="connsiteY0" fmla="*/ 23405 h 43200"/>
              <a:gd name="connsiteX1" fmla="*/ 43199 w 43199"/>
              <a:gd name="connsiteY1" fmla="*/ 23405 h 43200"/>
              <a:gd name="connsiteX2" fmla="*/ 43199 w 43199"/>
              <a:gd name="connsiteY2" fmla="*/ 19794 h 43200"/>
              <a:gd name="connsiteX3" fmla="*/ 43199 w 43199"/>
              <a:gd name="connsiteY3" fmla="*/ 19794 h 43200"/>
              <a:gd name="connsiteX4" fmla="*/ 43174 w 43199"/>
              <a:gd name="connsiteY4" fmla="*/ 0 h 43200"/>
              <a:gd name="connsiteX5" fmla="*/ 0 w 43199"/>
              <a:gd name="connsiteY5" fmla="*/ 0 h 43200"/>
              <a:gd name="connsiteX6" fmla="*/ 0 w 43199"/>
              <a:gd name="connsiteY6" fmla="*/ 43200 h 43200"/>
              <a:gd name="connsiteX7" fmla="*/ 43174 w 43199"/>
              <a:gd name="connsiteY7" fmla="*/ 43200 h 43200"/>
              <a:gd name="connsiteX8" fmla="*/ 43174 w 43199"/>
              <a:gd name="connsiteY8" fmla="*/ 23405 h 43200"/>
              <a:gd name="connsiteX0" fmla="*/ 43174 w 43199"/>
              <a:gd name="connsiteY0" fmla="*/ 43200 h 43200"/>
              <a:gd name="connsiteX1" fmla="*/ 43199 w 43199"/>
              <a:gd name="connsiteY1" fmla="*/ 23405 h 43200"/>
              <a:gd name="connsiteX2" fmla="*/ 43199 w 43199"/>
              <a:gd name="connsiteY2" fmla="*/ 19794 h 43200"/>
              <a:gd name="connsiteX3" fmla="*/ 43199 w 43199"/>
              <a:gd name="connsiteY3" fmla="*/ 19794 h 43200"/>
              <a:gd name="connsiteX4" fmla="*/ 43174 w 43199"/>
              <a:gd name="connsiteY4" fmla="*/ 0 h 43200"/>
              <a:gd name="connsiteX5" fmla="*/ 0 w 43199"/>
              <a:gd name="connsiteY5" fmla="*/ 0 h 43200"/>
              <a:gd name="connsiteX6" fmla="*/ 0 w 43199"/>
              <a:gd name="connsiteY6" fmla="*/ 43200 h 43200"/>
              <a:gd name="connsiteX7" fmla="*/ 43174 w 43199"/>
              <a:gd name="connsiteY7" fmla="*/ 43200 h 43200"/>
              <a:gd name="connsiteX0" fmla="*/ 43174 w 43199"/>
              <a:gd name="connsiteY0" fmla="*/ 43200 h 43200"/>
              <a:gd name="connsiteX1" fmla="*/ 43199 w 43199"/>
              <a:gd name="connsiteY1" fmla="*/ 23405 h 43200"/>
              <a:gd name="connsiteX2" fmla="*/ 43199 w 43199"/>
              <a:gd name="connsiteY2" fmla="*/ 19794 h 43200"/>
              <a:gd name="connsiteX3" fmla="*/ 43174 w 43199"/>
              <a:gd name="connsiteY3" fmla="*/ 0 h 43200"/>
              <a:gd name="connsiteX4" fmla="*/ 0 w 43199"/>
              <a:gd name="connsiteY4" fmla="*/ 0 h 43200"/>
              <a:gd name="connsiteX5" fmla="*/ 0 w 43199"/>
              <a:gd name="connsiteY5" fmla="*/ 43200 h 43200"/>
              <a:gd name="connsiteX6" fmla="*/ 43174 w 43199"/>
              <a:gd name="connsiteY6" fmla="*/ 43200 h 43200"/>
              <a:gd name="connsiteX0" fmla="*/ 43174 w 46380"/>
              <a:gd name="connsiteY0" fmla="*/ 43200 h 43200"/>
              <a:gd name="connsiteX1" fmla="*/ 43199 w 46380"/>
              <a:gd name="connsiteY1" fmla="*/ 19794 h 43200"/>
              <a:gd name="connsiteX2" fmla="*/ 43174 w 46380"/>
              <a:gd name="connsiteY2" fmla="*/ 0 h 43200"/>
              <a:gd name="connsiteX3" fmla="*/ 0 w 46380"/>
              <a:gd name="connsiteY3" fmla="*/ 0 h 43200"/>
              <a:gd name="connsiteX4" fmla="*/ 0 w 46380"/>
              <a:gd name="connsiteY4" fmla="*/ 43200 h 43200"/>
              <a:gd name="connsiteX5" fmla="*/ 43174 w 46380"/>
              <a:gd name="connsiteY5" fmla="*/ 43200 h 43200"/>
              <a:gd name="connsiteX0" fmla="*/ 43174 w 43199"/>
              <a:gd name="connsiteY0" fmla="*/ 43200 h 43200"/>
              <a:gd name="connsiteX1" fmla="*/ 43199 w 43199"/>
              <a:gd name="connsiteY1" fmla="*/ 19794 h 43200"/>
              <a:gd name="connsiteX2" fmla="*/ 43174 w 43199"/>
              <a:gd name="connsiteY2" fmla="*/ 0 h 43200"/>
              <a:gd name="connsiteX3" fmla="*/ 0 w 43199"/>
              <a:gd name="connsiteY3" fmla="*/ 0 h 43200"/>
              <a:gd name="connsiteX4" fmla="*/ 0 w 43199"/>
              <a:gd name="connsiteY4" fmla="*/ 43200 h 43200"/>
              <a:gd name="connsiteX5" fmla="*/ 43174 w 43199"/>
              <a:gd name="connsiteY5" fmla="*/ 43200 h 43200"/>
              <a:gd name="connsiteX0" fmla="*/ 43174 w 43174"/>
              <a:gd name="connsiteY0" fmla="*/ 43200 h 43200"/>
              <a:gd name="connsiteX1" fmla="*/ 43174 w 43174"/>
              <a:gd name="connsiteY1" fmla="*/ 0 h 43200"/>
              <a:gd name="connsiteX2" fmla="*/ 0 w 43174"/>
              <a:gd name="connsiteY2" fmla="*/ 0 h 43200"/>
              <a:gd name="connsiteX3" fmla="*/ 0 w 43174"/>
              <a:gd name="connsiteY3" fmla="*/ 43200 h 43200"/>
              <a:gd name="connsiteX4" fmla="*/ 43174 w 43174"/>
              <a:gd name="connsiteY4" fmla="*/ 43200 h 43200"/>
              <a:gd name="connsiteX0" fmla="*/ 43174 w 43174"/>
              <a:gd name="connsiteY0" fmla="*/ 43200 h 43200"/>
              <a:gd name="connsiteX1" fmla="*/ 43174 w 43174"/>
              <a:gd name="connsiteY1" fmla="*/ 0 h 43200"/>
              <a:gd name="connsiteX2" fmla="*/ 0 w 43174"/>
              <a:gd name="connsiteY2" fmla="*/ 0 h 43200"/>
              <a:gd name="connsiteX3" fmla="*/ 0 w 43174"/>
              <a:gd name="connsiteY3" fmla="*/ 43200 h 43200"/>
              <a:gd name="connsiteX4" fmla="*/ 43174 w 43174"/>
              <a:gd name="connsiteY4" fmla="*/ 43200 h 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174" h="43200" stroke="0" extrusionOk="0">
                <a:moveTo>
                  <a:pt x="43174" y="43200"/>
                </a:moveTo>
                <a:lnTo>
                  <a:pt x="43174" y="0"/>
                </a:lnTo>
                <a:lnTo>
                  <a:pt x="0" y="0"/>
                </a:lnTo>
                <a:lnTo>
                  <a:pt x="0" y="43200"/>
                </a:lnTo>
                <a:lnTo>
                  <a:pt x="43174" y="4320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37" name="Shape 1103">
            <a:extLst>
              <a:ext uri="{FF2B5EF4-FFF2-40B4-BE49-F238E27FC236}">
                <a16:creationId xmlns:a16="http://schemas.microsoft.com/office/drawing/2014/main" id="{DC1EC7A7-9B1A-43EE-BFB7-F49F96B8E678}"/>
              </a:ext>
            </a:extLst>
          </p:cNvPr>
          <p:cNvSpPr>
            <a:spLocks noGrp="1" noChangeArrowheads="1"/>
          </p:cNvSpPr>
          <p:nvPr userDrawn="1"/>
        </p:nvSpPr>
        <p:spPr bwMode="auto">
          <a:xfrm>
            <a:off x="183165" y="101751"/>
            <a:ext cx="7789614" cy="585789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3199" y="21599"/>
                </a:moveTo>
                <a:lnTo>
                  <a:pt x="43199" y="21599"/>
                </a:lnTo>
                <a:lnTo>
                  <a:pt x="43199" y="21599"/>
                </a:lnTo>
                <a:cubicBezTo>
                  <a:pt x="43199" y="21599"/>
                  <a:pt x="43199" y="21599"/>
                  <a:pt x="43199" y="21599"/>
                </a:cubicBezTo>
                <a:lnTo>
                  <a:pt x="43199" y="21599"/>
                </a:lnTo>
                <a:lnTo>
                  <a:pt x="43199" y="21599"/>
                </a:lnTo>
                <a:cubicBezTo>
                  <a:pt x="43199" y="33449"/>
                  <a:pt x="33448" y="43199"/>
                  <a:pt x="21600" y="43199"/>
                </a:cubicBezTo>
                <a:lnTo>
                  <a:pt x="21600" y="43199"/>
                </a:lnTo>
                <a:cubicBezTo>
                  <a:pt x="9749" y="43199"/>
                  <a:pt x="0" y="33449"/>
                  <a:pt x="0" y="21599"/>
                </a:cubicBezTo>
                <a:lnTo>
                  <a:pt x="0" y="21599"/>
                </a:lnTo>
                <a:cubicBezTo>
                  <a:pt x="0" y="9750"/>
                  <a:pt x="9749" y="0"/>
                  <a:pt x="21600" y="0"/>
                </a:cubicBezTo>
                <a:lnTo>
                  <a:pt x="21600" y="0"/>
                </a:lnTo>
                <a:cubicBezTo>
                  <a:pt x="33448" y="0"/>
                  <a:pt x="43199" y="9750"/>
                  <a:pt x="43199" y="21599"/>
                </a:cubicBezTo>
              </a:path>
            </a:pathLst>
          </a:custGeom>
          <a:solidFill>
            <a:srgbClr val="FFFFFF">
              <a:alpha val="1568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38" name="Shape 1104">
            <a:extLst>
              <a:ext uri="{FF2B5EF4-FFF2-40B4-BE49-F238E27FC236}">
                <a16:creationId xmlns:a16="http://schemas.microsoft.com/office/drawing/2014/main" id="{CF3B8FF4-D2D8-48A4-BBC1-30CB06BF56E0}"/>
              </a:ext>
            </a:extLst>
          </p:cNvPr>
          <p:cNvSpPr>
            <a:spLocks noGrp="1" noChangeArrowheads="1"/>
          </p:cNvSpPr>
          <p:nvPr userDrawn="1"/>
        </p:nvSpPr>
        <p:spPr bwMode="auto">
          <a:xfrm>
            <a:off x="244971" y="130323"/>
            <a:ext cx="7610403" cy="5723438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3200" y="21600"/>
                </a:moveTo>
                <a:lnTo>
                  <a:pt x="43200" y="21600"/>
                </a:lnTo>
                <a:lnTo>
                  <a:pt x="43200" y="21600"/>
                </a:lnTo>
                <a:cubicBezTo>
                  <a:pt x="43200" y="21600"/>
                  <a:pt x="43200" y="21600"/>
                  <a:pt x="43200" y="21600"/>
                </a:cubicBezTo>
                <a:lnTo>
                  <a:pt x="43200" y="21600"/>
                </a:lnTo>
                <a:lnTo>
                  <a:pt x="43200" y="21600"/>
                </a:lnTo>
                <a:cubicBezTo>
                  <a:pt x="43200" y="33449"/>
                  <a:pt x="33450" y="43200"/>
                  <a:pt x="21600" y="43200"/>
                </a:cubicBezTo>
                <a:lnTo>
                  <a:pt x="21600" y="43200"/>
                </a:lnTo>
                <a:cubicBezTo>
                  <a:pt x="9749" y="43200"/>
                  <a:pt x="0" y="33449"/>
                  <a:pt x="0" y="21600"/>
                </a:cubicBezTo>
                <a:lnTo>
                  <a:pt x="0" y="21600"/>
                </a:lnTo>
                <a:cubicBezTo>
                  <a:pt x="0" y="9751"/>
                  <a:pt x="9749" y="0"/>
                  <a:pt x="21600" y="0"/>
                </a:cubicBezTo>
                <a:lnTo>
                  <a:pt x="21600" y="0"/>
                </a:lnTo>
                <a:cubicBezTo>
                  <a:pt x="33450" y="0"/>
                  <a:pt x="43200" y="9750"/>
                  <a:pt x="43200" y="21600"/>
                </a:cubicBezTo>
              </a:path>
            </a:pathLst>
          </a:custGeom>
          <a:solidFill>
            <a:srgbClr val="FFFFFF">
              <a:alpha val="3137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39" name="Shape 1105">
            <a:extLst>
              <a:ext uri="{FF2B5EF4-FFF2-40B4-BE49-F238E27FC236}">
                <a16:creationId xmlns:a16="http://schemas.microsoft.com/office/drawing/2014/main" id="{5F4E643E-BADE-44DB-9258-52122EFD11AA}"/>
              </a:ext>
            </a:extLst>
          </p:cNvPr>
          <p:cNvSpPr>
            <a:spLocks noGrp="1" noChangeArrowheads="1"/>
          </p:cNvSpPr>
          <p:nvPr userDrawn="1"/>
        </p:nvSpPr>
        <p:spPr bwMode="auto">
          <a:xfrm>
            <a:off x="306493" y="159054"/>
            <a:ext cx="7431757" cy="558883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3200" y="21599"/>
                </a:moveTo>
                <a:lnTo>
                  <a:pt x="43200" y="21599"/>
                </a:lnTo>
                <a:lnTo>
                  <a:pt x="43200" y="21599"/>
                </a:lnTo>
                <a:cubicBezTo>
                  <a:pt x="43200" y="21599"/>
                  <a:pt x="43200" y="21599"/>
                  <a:pt x="43200" y="21599"/>
                </a:cubicBezTo>
                <a:lnTo>
                  <a:pt x="43200" y="21599"/>
                </a:lnTo>
                <a:lnTo>
                  <a:pt x="43200" y="21599"/>
                </a:lnTo>
                <a:cubicBezTo>
                  <a:pt x="43200" y="33450"/>
                  <a:pt x="33448" y="43200"/>
                  <a:pt x="21599" y="43200"/>
                </a:cubicBezTo>
                <a:lnTo>
                  <a:pt x="21599" y="43200"/>
                </a:lnTo>
                <a:cubicBezTo>
                  <a:pt x="9749" y="43200"/>
                  <a:pt x="0" y="33450"/>
                  <a:pt x="0" y="21599"/>
                </a:cubicBezTo>
                <a:lnTo>
                  <a:pt x="0" y="21599"/>
                </a:lnTo>
                <a:cubicBezTo>
                  <a:pt x="0" y="9750"/>
                  <a:pt x="9749" y="0"/>
                  <a:pt x="21599" y="0"/>
                </a:cubicBezTo>
                <a:lnTo>
                  <a:pt x="21599" y="0"/>
                </a:lnTo>
                <a:cubicBezTo>
                  <a:pt x="33448" y="0"/>
                  <a:pt x="43200" y="9750"/>
                  <a:pt x="43200" y="21599"/>
                </a:cubicBezTo>
              </a:path>
            </a:pathLst>
          </a:custGeom>
          <a:solidFill>
            <a:srgbClr val="FFFFFF">
              <a:alpha val="4705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40" name="Shape 1106">
            <a:extLst>
              <a:ext uri="{FF2B5EF4-FFF2-40B4-BE49-F238E27FC236}">
                <a16:creationId xmlns:a16="http://schemas.microsoft.com/office/drawing/2014/main" id="{F9D7B7E0-BD2A-4A5D-8351-58403155BF22}"/>
              </a:ext>
            </a:extLst>
          </p:cNvPr>
          <p:cNvSpPr>
            <a:spLocks noGrp="1" noChangeArrowheads="1"/>
          </p:cNvSpPr>
          <p:nvPr userDrawn="1"/>
        </p:nvSpPr>
        <p:spPr bwMode="auto">
          <a:xfrm>
            <a:off x="368021" y="187787"/>
            <a:ext cx="7252827" cy="5454378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3200" y="21599"/>
                </a:moveTo>
                <a:lnTo>
                  <a:pt x="43200" y="21599"/>
                </a:lnTo>
                <a:lnTo>
                  <a:pt x="43200" y="21599"/>
                </a:lnTo>
                <a:cubicBezTo>
                  <a:pt x="43200" y="21599"/>
                  <a:pt x="43200" y="21599"/>
                  <a:pt x="43200" y="21599"/>
                </a:cubicBezTo>
                <a:lnTo>
                  <a:pt x="43200" y="21599"/>
                </a:lnTo>
                <a:lnTo>
                  <a:pt x="43200" y="21599"/>
                </a:lnTo>
                <a:cubicBezTo>
                  <a:pt x="43200" y="33447"/>
                  <a:pt x="33450" y="43200"/>
                  <a:pt x="21600" y="43200"/>
                </a:cubicBezTo>
                <a:lnTo>
                  <a:pt x="21600" y="43200"/>
                </a:lnTo>
                <a:cubicBezTo>
                  <a:pt x="9750" y="43200"/>
                  <a:pt x="0" y="33447"/>
                  <a:pt x="0" y="21599"/>
                </a:cubicBezTo>
                <a:lnTo>
                  <a:pt x="0" y="21599"/>
                </a:lnTo>
                <a:cubicBezTo>
                  <a:pt x="0" y="9749"/>
                  <a:pt x="9750" y="0"/>
                  <a:pt x="21600" y="0"/>
                </a:cubicBezTo>
                <a:lnTo>
                  <a:pt x="21600" y="0"/>
                </a:lnTo>
                <a:cubicBezTo>
                  <a:pt x="33450" y="0"/>
                  <a:pt x="43200" y="9749"/>
                  <a:pt x="43200" y="21599"/>
                </a:cubicBezTo>
              </a:path>
            </a:pathLst>
          </a:custGeom>
          <a:solidFill>
            <a:srgbClr val="FFFFFF">
              <a:alpha val="6274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41" name="Shape 1107">
            <a:extLst>
              <a:ext uri="{FF2B5EF4-FFF2-40B4-BE49-F238E27FC236}">
                <a16:creationId xmlns:a16="http://schemas.microsoft.com/office/drawing/2014/main" id="{22D0D39D-46E4-4248-9BCA-2E5224FB80AC}"/>
              </a:ext>
            </a:extLst>
          </p:cNvPr>
          <p:cNvSpPr>
            <a:spLocks noGrp="1" noChangeArrowheads="1"/>
          </p:cNvSpPr>
          <p:nvPr userDrawn="1"/>
        </p:nvSpPr>
        <p:spPr bwMode="auto">
          <a:xfrm>
            <a:off x="429541" y="216360"/>
            <a:ext cx="7074181" cy="5319929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3200" y="21599"/>
                </a:moveTo>
                <a:lnTo>
                  <a:pt x="43200" y="21599"/>
                </a:lnTo>
                <a:lnTo>
                  <a:pt x="43200" y="21599"/>
                </a:lnTo>
                <a:cubicBezTo>
                  <a:pt x="43200" y="21599"/>
                  <a:pt x="43200" y="21599"/>
                  <a:pt x="43200" y="21599"/>
                </a:cubicBezTo>
                <a:lnTo>
                  <a:pt x="43200" y="21599"/>
                </a:lnTo>
                <a:lnTo>
                  <a:pt x="43200" y="21599"/>
                </a:lnTo>
                <a:cubicBezTo>
                  <a:pt x="43200" y="33448"/>
                  <a:pt x="33448" y="43200"/>
                  <a:pt x="21600" y="43200"/>
                </a:cubicBezTo>
                <a:lnTo>
                  <a:pt x="21600" y="43200"/>
                </a:lnTo>
                <a:cubicBezTo>
                  <a:pt x="9751" y="43200"/>
                  <a:pt x="0" y="33448"/>
                  <a:pt x="0" y="21599"/>
                </a:cubicBezTo>
                <a:lnTo>
                  <a:pt x="0" y="21599"/>
                </a:lnTo>
                <a:cubicBezTo>
                  <a:pt x="0" y="9751"/>
                  <a:pt x="9751" y="0"/>
                  <a:pt x="21600" y="0"/>
                </a:cubicBezTo>
                <a:lnTo>
                  <a:pt x="21600" y="0"/>
                </a:lnTo>
                <a:cubicBezTo>
                  <a:pt x="33448" y="0"/>
                  <a:pt x="43200" y="9751"/>
                  <a:pt x="43200" y="21599"/>
                </a:cubicBezTo>
              </a:path>
            </a:pathLst>
          </a:custGeom>
          <a:solidFill>
            <a:srgbClr val="FFFFFF">
              <a:alpha val="7843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42" name="Shape 1108">
            <a:extLst>
              <a:ext uri="{FF2B5EF4-FFF2-40B4-BE49-F238E27FC236}">
                <a16:creationId xmlns:a16="http://schemas.microsoft.com/office/drawing/2014/main" id="{EAAEBC2F-7FE5-49F9-8B2A-4E29CE8157BC}"/>
              </a:ext>
            </a:extLst>
          </p:cNvPr>
          <p:cNvSpPr>
            <a:spLocks noGrp="1" noChangeArrowheads="1"/>
          </p:cNvSpPr>
          <p:nvPr userDrawn="1"/>
        </p:nvSpPr>
        <p:spPr bwMode="auto">
          <a:xfrm>
            <a:off x="491347" y="245090"/>
            <a:ext cx="6894970" cy="5185318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3200" y="21600"/>
                </a:moveTo>
                <a:lnTo>
                  <a:pt x="43200" y="21600"/>
                </a:lnTo>
                <a:lnTo>
                  <a:pt x="43200" y="21600"/>
                </a:lnTo>
                <a:cubicBezTo>
                  <a:pt x="43200" y="21600"/>
                  <a:pt x="43200" y="21600"/>
                  <a:pt x="43200" y="21600"/>
                </a:cubicBezTo>
                <a:lnTo>
                  <a:pt x="43200" y="21600"/>
                </a:lnTo>
                <a:lnTo>
                  <a:pt x="43200" y="21600"/>
                </a:lnTo>
                <a:cubicBezTo>
                  <a:pt x="43200" y="33449"/>
                  <a:pt x="33449" y="43200"/>
                  <a:pt x="21599" y="43200"/>
                </a:cubicBezTo>
                <a:lnTo>
                  <a:pt x="21599" y="43200"/>
                </a:lnTo>
                <a:cubicBezTo>
                  <a:pt x="9750" y="43200"/>
                  <a:pt x="0" y="33449"/>
                  <a:pt x="0" y="21600"/>
                </a:cubicBezTo>
                <a:lnTo>
                  <a:pt x="0" y="21600"/>
                </a:lnTo>
                <a:cubicBezTo>
                  <a:pt x="0" y="9750"/>
                  <a:pt x="9750" y="0"/>
                  <a:pt x="21599" y="0"/>
                </a:cubicBezTo>
                <a:lnTo>
                  <a:pt x="21599" y="0"/>
                </a:lnTo>
                <a:cubicBezTo>
                  <a:pt x="33449" y="0"/>
                  <a:pt x="43200" y="9750"/>
                  <a:pt x="43200" y="21600"/>
                </a:cubicBezTo>
              </a:path>
            </a:pathLst>
          </a:custGeom>
          <a:solidFill>
            <a:srgbClr val="FFFFFF">
              <a:alpha val="9411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43" name="Shape 1109">
            <a:extLst>
              <a:ext uri="{FF2B5EF4-FFF2-40B4-BE49-F238E27FC236}">
                <a16:creationId xmlns:a16="http://schemas.microsoft.com/office/drawing/2014/main" id="{5151A840-A267-49E6-BD95-381F4857F6DD}"/>
              </a:ext>
            </a:extLst>
          </p:cNvPr>
          <p:cNvSpPr>
            <a:spLocks noGrp="1" noChangeArrowheads="1"/>
          </p:cNvSpPr>
          <p:nvPr userDrawn="1"/>
        </p:nvSpPr>
        <p:spPr bwMode="auto">
          <a:xfrm>
            <a:off x="552877" y="273821"/>
            <a:ext cx="6716041" cy="505071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3200" y="21600"/>
                </a:moveTo>
                <a:lnTo>
                  <a:pt x="43200" y="21600"/>
                </a:lnTo>
                <a:lnTo>
                  <a:pt x="43200" y="21600"/>
                </a:lnTo>
                <a:cubicBezTo>
                  <a:pt x="43200" y="21600"/>
                  <a:pt x="43200" y="21600"/>
                  <a:pt x="43200" y="21600"/>
                </a:cubicBezTo>
                <a:lnTo>
                  <a:pt x="43200" y="21600"/>
                </a:lnTo>
                <a:lnTo>
                  <a:pt x="43200" y="21600"/>
                </a:lnTo>
                <a:cubicBezTo>
                  <a:pt x="43200" y="33448"/>
                  <a:pt x="33449" y="43199"/>
                  <a:pt x="21600" y="43199"/>
                </a:cubicBezTo>
                <a:lnTo>
                  <a:pt x="21600" y="43199"/>
                </a:lnTo>
                <a:cubicBezTo>
                  <a:pt x="9750" y="43199"/>
                  <a:pt x="0" y="33448"/>
                  <a:pt x="0" y="21600"/>
                </a:cubicBezTo>
                <a:lnTo>
                  <a:pt x="0" y="21600"/>
                </a:lnTo>
                <a:cubicBezTo>
                  <a:pt x="0" y="9748"/>
                  <a:pt x="9750" y="0"/>
                  <a:pt x="21600" y="0"/>
                </a:cubicBezTo>
                <a:lnTo>
                  <a:pt x="21600" y="0"/>
                </a:lnTo>
                <a:cubicBezTo>
                  <a:pt x="33449" y="0"/>
                  <a:pt x="43200" y="9748"/>
                  <a:pt x="43200" y="21600"/>
                </a:cubicBezTo>
              </a:path>
            </a:pathLst>
          </a:custGeom>
          <a:solidFill>
            <a:srgbClr val="FFFFFF">
              <a:alpha val="10980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44" name="Shape 1110">
            <a:extLst>
              <a:ext uri="{FF2B5EF4-FFF2-40B4-BE49-F238E27FC236}">
                <a16:creationId xmlns:a16="http://schemas.microsoft.com/office/drawing/2014/main" id="{F7010A02-06D0-42A8-8DF1-5C3C9DB23FDF}"/>
              </a:ext>
            </a:extLst>
          </p:cNvPr>
          <p:cNvSpPr>
            <a:spLocks noGrp="1" noChangeArrowheads="1"/>
          </p:cNvSpPr>
          <p:nvPr userDrawn="1"/>
        </p:nvSpPr>
        <p:spPr bwMode="auto">
          <a:xfrm>
            <a:off x="614397" y="302395"/>
            <a:ext cx="6537394" cy="4916258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3199" y="21600"/>
                </a:moveTo>
                <a:lnTo>
                  <a:pt x="43199" y="21600"/>
                </a:lnTo>
                <a:lnTo>
                  <a:pt x="43199" y="21600"/>
                </a:lnTo>
                <a:cubicBezTo>
                  <a:pt x="43199" y="21600"/>
                  <a:pt x="43199" y="21600"/>
                  <a:pt x="43199" y="21600"/>
                </a:cubicBezTo>
                <a:lnTo>
                  <a:pt x="43199" y="21600"/>
                </a:lnTo>
                <a:lnTo>
                  <a:pt x="43199" y="21600"/>
                </a:lnTo>
                <a:cubicBezTo>
                  <a:pt x="43199" y="33449"/>
                  <a:pt x="33449" y="43200"/>
                  <a:pt x="21600" y="43200"/>
                </a:cubicBezTo>
                <a:lnTo>
                  <a:pt x="21600" y="43200"/>
                </a:lnTo>
                <a:cubicBezTo>
                  <a:pt x="9750" y="43200"/>
                  <a:pt x="0" y="33449"/>
                  <a:pt x="0" y="21600"/>
                </a:cubicBezTo>
                <a:lnTo>
                  <a:pt x="0" y="21600"/>
                </a:lnTo>
                <a:cubicBezTo>
                  <a:pt x="0" y="9751"/>
                  <a:pt x="9750" y="0"/>
                  <a:pt x="21600" y="0"/>
                </a:cubicBezTo>
                <a:lnTo>
                  <a:pt x="21600" y="0"/>
                </a:lnTo>
                <a:cubicBezTo>
                  <a:pt x="33449" y="0"/>
                  <a:pt x="43199" y="9751"/>
                  <a:pt x="43199" y="21600"/>
                </a:cubicBezTo>
              </a:path>
            </a:pathLst>
          </a:custGeom>
          <a:solidFill>
            <a:srgbClr val="FFFFFF">
              <a:alpha val="12549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45" name="Shape 1111">
            <a:extLst>
              <a:ext uri="{FF2B5EF4-FFF2-40B4-BE49-F238E27FC236}">
                <a16:creationId xmlns:a16="http://schemas.microsoft.com/office/drawing/2014/main" id="{A3A6BEC6-228B-4259-A214-2A134F1AA234}"/>
              </a:ext>
            </a:extLst>
          </p:cNvPr>
          <p:cNvSpPr>
            <a:spLocks noGrp="1" noChangeArrowheads="1"/>
          </p:cNvSpPr>
          <p:nvPr userDrawn="1"/>
        </p:nvSpPr>
        <p:spPr bwMode="auto">
          <a:xfrm>
            <a:off x="676203" y="331128"/>
            <a:ext cx="6358183" cy="478165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3199" y="21600"/>
                </a:moveTo>
                <a:lnTo>
                  <a:pt x="43199" y="21600"/>
                </a:lnTo>
                <a:lnTo>
                  <a:pt x="43199" y="21600"/>
                </a:lnTo>
                <a:cubicBezTo>
                  <a:pt x="43199" y="21600"/>
                  <a:pt x="43199" y="21600"/>
                  <a:pt x="43199" y="21600"/>
                </a:cubicBezTo>
                <a:lnTo>
                  <a:pt x="43199" y="21600"/>
                </a:lnTo>
                <a:lnTo>
                  <a:pt x="43199" y="21600"/>
                </a:lnTo>
                <a:cubicBezTo>
                  <a:pt x="43199" y="33449"/>
                  <a:pt x="33449" y="43199"/>
                  <a:pt x="21598" y="43199"/>
                </a:cubicBezTo>
                <a:lnTo>
                  <a:pt x="21598" y="43199"/>
                </a:lnTo>
                <a:cubicBezTo>
                  <a:pt x="9750" y="43199"/>
                  <a:pt x="0" y="33449"/>
                  <a:pt x="0" y="21600"/>
                </a:cubicBezTo>
                <a:lnTo>
                  <a:pt x="0" y="21600"/>
                </a:lnTo>
                <a:cubicBezTo>
                  <a:pt x="0" y="9750"/>
                  <a:pt x="9750" y="0"/>
                  <a:pt x="21598" y="0"/>
                </a:cubicBezTo>
                <a:lnTo>
                  <a:pt x="21598" y="0"/>
                </a:lnTo>
                <a:cubicBezTo>
                  <a:pt x="33449" y="0"/>
                  <a:pt x="43199" y="9750"/>
                  <a:pt x="43199" y="21600"/>
                </a:cubicBezTo>
              </a:path>
            </a:pathLst>
          </a:custGeom>
          <a:solidFill>
            <a:srgbClr val="FFFFFF">
              <a:alpha val="14117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46" name="Shape 1112">
            <a:extLst>
              <a:ext uri="{FF2B5EF4-FFF2-40B4-BE49-F238E27FC236}">
                <a16:creationId xmlns:a16="http://schemas.microsoft.com/office/drawing/2014/main" id="{E5FFB2A8-1814-4F4C-94B5-059C08F9416C}"/>
              </a:ext>
            </a:extLst>
          </p:cNvPr>
          <p:cNvSpPr>
            <a:spLocks noGrp="1" noChangeArrowheads="1"/>
          </p:cNvSpPr>
          <p:nvPr userDrawn="1"/>
        </p:nvSpPr>
        <p:spPr bwMode="auto">
          <a:xfrm>
            <a:off x="737731" y="359857"/>
            <a:ext cx="6179254" cy="4647039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3200" y="21600"/>
                </a:moveTo>
                <a:lnTo>
                  <a:pt x="43200" y="21600"/>
                </a:lnTo>
                <a:lnTo>
                  <a:pt x="43200" y="21600"/>
                </a:lnTo>
                <a:cubicBezTo>
                  <a:pt x="43200" y="21600"/>
                  <a:pt x="43200" y="21600"/>
                  <a:pt x="43200" y="21600"/>
                </a:cubicBezTo>
                <a:lnTo>
                  <a:pt x="43200" y="21600"/>
                </a:lnTo>
                <a:lnTo>
                  <a:pt x="43200" y="21600"/>
                </a:lnTo>
                <a:cubicBezTo>
                  <a:pt x="43200" y="33449"/>
                  <a:pt x="33448" y="43199"/>
                  <a:pt x="21599" y="43199"/>
                </a:cubicBezTo>
                <a:lnTo>
                  <a:pt x="21599" y="43199"/>
                </a:lnTo>
                <a:cubicBezTo>
                  <a:pt x="9750" y="43199"/>
                  <a:pt x="0" y="33449"/>
                  <a:pt x="0" y="21600"/>
                </a:cubicBezTo>
                <a:lnTo>
                  <a:pt x="0" y="21600"/>
                </a:lnTo>
                <a:cubicBezTo>
                  <a:pt x="0" y="9751"/>
                  <a:pt x="9750" y="0"/>
                  <a:pt x="21599" y="0"/>
                </a:cubicBezTo>
                <a:lnTo>
                  <a:pt x="21599" y="0"/>
                </a:lnTo>
                <a:cubicBezTo>
                  <a:pt x="33448" y="0"/>
                  <a:pt x="43200" y="9751"/>
                  <a:pt x="43200" y="21599"/>
                </a:cubicBezTo>
              </a:path>
            </a:pathLst>
          </a:custGeom>
          <a:solidFill>
            <a:srgbClr val="FFFFFF">
              <a:alpha val="15686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47" name="Shape 1113">
            <a:extLst>
              <a:ext uri="{FF2B5EF4-FFF2-40B4-BE49-F238E27FC236}">
                <a16:creationId xmlns:a16="http://schemas.microsoft.com/office/drawing/2014/main" id="{84B89809-FA7E-4EB3-981B-159BE31527D3}"/>
              </a:ext>
            </a:extLst>
          </p:cNvPr>
          <p:cNvSpPr>
            <a:spLocks noGrp="1" noChangeArrowheads="1"/>
          </p:cNvSpPr>
          <p:nvPr userDrawn="1"/>
        </p:nvSpPr>
        <p:spPr bwMode="auto">
          <a:xfrm>
            <a:off x="799253" y="388590"/>
            <a:ext cx="6000607" cy="451243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3200" y="21599"/>
                </a:moveTo>
                <a:lnTo>
                  <a:pt x="43200" y="21599"/>
                </a:lnTo>
                <a:lnTo>
                  <a:pt x="43200" y="21599"/>
                </a:lnTo>
                <a:cubicBezTo>
                  <a:pt x="43200" y="21599"/>
                  <a:pt x="43200" y="21599"/>
                  <a:pt x="43200" y="21599"/>
                </a:cubicBezTo>
                <a:lnTo>
                  <a:pt x="43200" y="21599"/>
                </a:lnTo>
                <a:lnTo>
                  <a:pt x="43200" y="21599"/>
                </a:lnTo>
                <a:cubicBezTo>
                  <a:pt x="43200" y="33449"/>
                  <a:pt x="33449" y="43200"/>
                  <a:pt x="21600" y="43200"/>
                </a:cubicBezTo>
                <a:lnTo>
                  <a:pt x="21600" y="43200"/>
                </a:lnTo>
                <a:cubicBezTo>
                  <a:pt x="9750" y="43200"/>
                  <a:pt x="0" y="33449"/>
                  <a:pt x="0" y="21599"/>
                </a:cubicBezTo>
                <a:lnTo>
                  <a:pt x="0" y="21599"/>
                </a:lnTo>
                <a:cubicBezTo>
                  <a:pt x="0" y="9749"/>
                  <a:pt x="9750" y="0"/>
                  <a:pt x="21600" y="0"/>
                </a:cubicBezTo>
                <a:lnTo>
                  <a:pt x="21600" y="0"/>
                </a:lnTo>
                <a:cubicBezTo>
                  <a:pt x="33449" y="0"/>
                  <a:pt x="43200" y="9749"/>
                  <a:pt x="43200" y="21599"/>
                </a:cubicBezTo>
              </a:path>
            </a:pathLst>
          </a:custGeom>
          <a:solidFill>
            <a:srgbClr val="FFFFFF">
              <a:alpha val="17647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48" name="Shape 1114">
            <a:extLst>
              <a:ext uri="{FF2B5EF4-FFF2-40B4-BE49-F238E27FC236}">
                <a16:creationId xmlns:a16="http://schemas.microsoft.com/office/drawing/2014/main" id="{96BAA77F-5064-4940-AD6A-BB16B553A31E}"/>
              </a:ext>
            </a:extLst>
          </p:cNvPr>
          <p:cNvSpPr>
            <a:spLocks noGrp="1" noChangeArrowheads="1"/>
          </p:cNvSpPr>
          <p:nvPr userDrawn="1"/>
        </p:nvSpPr>
        <p:spPr bwMode="auto">
          <a:xfrm>
            <a:off x="860777" y="417163"/>
            <a:ext cx="5821679" cy="4377979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3200" y="21600"/>
                </a:moveTo>
                <a:lnTo>
                  <a:pt x="43200" y="21600"/>
                </a:lnTo>
                <a:lnTo>
                  <a:pt x="43200" y="21600"/>
                </a:lnTo>
                <a:cubicBezTo>
                  <a:pt x="43200" y="21600"/>
                  <a:pt x="43200" y="21600"/>
                  <a:pt x="43200" y="21600"/>
                </a:cubicBezTo>
                <a:lnTo>
                  <a:pt x="43200" y="21600"/>
                </a:lnTo>
                <a:lnTo>
                  <a:pt x="43200" y="21600"/>
                </a:lnTo>
                <a:cubicBezTo>
                  <a:pt x="43200" y="33449"/>
                  <a:pt x="33449" y="43200"/>
                  <a:pt x="21599" y="43200"/>
                </a:cubicBezTo>
                <a:lnTo>
                  <a:pt x="21599" y="43200"/>
                </a:lnTo>
                <a:cubicBezTo>
                  <a:pt x="9750" y="43200"/>
                  <a:pt x="0" y="33449"/>
                  <a:pt x="0" y="21600"/>
                </a:cubicBezTo>
                <a:lnTo>
                  <a:pt x="0" y="21600"/>
                </a:lnTo>
                <a:cubicBezTo>
                  <a:pt x="0" y="9750"/>
                  <a:pt x="9750" y="0"/>
                  <a:pt x="21599" y="0"/>
                </a:cubicBezTo>
                <a:lnTo>
                  <a:pt x="21599" y="0"/>
                </a:lnTo>
                <a:cubicBezTo>
                  <a:pt x="33449" y="0"/>
                  <a:pt x="43200" y="9750"/>
                  <a:pt x="43200" y="21600"/>
                </a:cubicBezTo>
              </a:path>
            </a:pathLst>
          </a:custGeom>
          <a:solidFill>
            <a:srgbClr val="FFFFFF">
              <a:alpha val="19215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49" name="Shape 1115">
            <a:extLst>
              <a:ext uri="{FF2B5EF4-FFF2-40B4-BE49-F238E27FC236}">
                <a16:creationId xmlns:a16="http://schemas.microsoft.com/office/drawing/2014/main" id="{AA330242-79B6-4402-AB94-587B9A5EFEC0}"/>
              </a:ext>
            </a:extLst>
          </p:cNvPr>
          <p:cNvSpPr>
            <a:spLocks noGrp="1" noChangeArrowheads="1"/>
          </p:cNvSpPr>
          <p:nvPr userDrawn="1"/>
        </p:nvSpPr>
        <p:spPr bwMode="auto">
          <a:xfrm>
            <a:off x="922587" y="445894"/>
            <a:ext cx="5642750" cy="4243529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3200" y="21599"/>
                </a:moveTo>
                <a:lnTo>
                  <a:pt x="43200" y="21599"/>
                </a:lnTo>
                <a:lnTo>
                  <a:pt x="43200" y="21599"/>
                </a:lnTo>
                <a:cubicBezTo>
                  <a:pt x="43200" y="21599"/>
                  <a:pt x="43200" y="21599"/>
                  <a:pt x="43200" y="21599"/>
                </a:cubicBezTo>
                <a:lnTo>
                  <a:pt x="43200" y="21599"/>
                </a:lnTo>
                <a:lnTo>
                  <a:pt x="43200" y="21599"/>
                </a:lnTo>
                <a:cubicBezTo>
                  <a:pt x="43200" y="33449"/>
                  <a:pt x="33448" y="43200"/>
                  <a:pt x="21600" y="43200"/>
                </a:cubicBezTo>
                <a:lnTo>
                  <a:pt x="21600" y="43200"/>
                </a:lnTo>
                <a:cubicBezTo>
                  <a:pt x="9748" y="43200"/>
                  <a:pt x="0" y="33449"/>
                  <a:pt x="0" y="21599"/>
                </a:cubicBezTo>
                <a:lnTo>
                  <a:pt x="0" y="21599"/>
                </a:lnTo>
                <a:cubicBezTo>
                  <a:pt x="0" y="9750"/>
                  <a:pt x="9748" y="0"/>
                  <a:pt x="21600" y="0"/>
                </a:cubicBezTo>
                <a:lnTo>
                  <a:pt x="21600" y="0"/>
                </a:lnTo>
                <a:cubicBezTo>
                  <a:pt x="33448" y="0"/>
                  <a:pt x="43200" y="9750"/>
                  <a:pt x="43200" y="21599"/>
                </a:cubicBezTo>
              </a:path>
            </a:pathLst>
          </a:custGeom>
          <a:solidFill>
            <a:srgbClr val="FFFFFF">
              <a:alpha val="20784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50" name="Shape 1116">
            <a:extLst>
              <a:ext uri="{FF2B5EF4-FFF2-40B4-BE49-F238E27FC236}">
                <a16:creationId xmlns:a16="http://schemas.microsoft.com/office/drawing/2014/main" id="{B969112B-DEE6-40BE-A207-3FF3A8F71A9B}"/>
              </a:ext>
            </a:extLst>
          </p:cNvPr>
          <p:cNvSpPr>
            <a:spLocks noGrp="1" noChangeArrowheads="1"/>
          </p:cNvSpPr>
          <p:nvPr userDrawn="1"/>
        </p:nvSpPr>
        <p:spPr bwMode="auto">
          <a:xfrm>
            <a:off x="984107" y="474624"/>
            <a:ext cx="5463821" cy="4108919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3199" y="21599"/>
                </a:moveTo>
                <a:lnTo>
                  <a:pt x="43199" y="21599"/>
                </a:lnTo>
                <a:lnTo>
                  <a:pt x="43199" y="21599"/>
                </a:lnTo>
                <a:cubicBezTo>
                  <a:pt x="43199" y="21599"/>
                  <a:pt x="43199" y="21599"/>
                  <a:pt x="43199" y="21599"/>
                </a:cubicBezTo>
                <a:lnTo>
                  <a:pt x="43199" y="21599"/>
                </a:lnTo>
                <a:lnTo>
                  <a:pt x="43199" y="21599"/>
                </a:lnTo>
                <a:cubicBezTo>
                  <a:pt x="43199" y="33448"/>
                  <a:pt x="33448" y="43200"/>
                  <a:pt x="21599" y="43200"/>
                </a:cubicBezTo>
                <a:lnTo>
                  <a:pt x="21599" y="43200"/>
                </a:lnTo>
                <a:cubicBezTo>
                  <a:pt x="9750" y="43200"/>
                  <a:pt x="0" y="33448"/>
                  <a:pt x="0" y="21599"/>
                </a:cubicBezTo>
                <a:lnTo>
                  <a:pt x="0" y="21599"/>
                </a:lnTo>
                <a:cubicBezTo>
                  <a:pt x="0" y="9749"/>
                  <a:pt x="9750" y="0"/>
                  <a:pt x="21599" y="0"/>
                </a:cubicBezTo>
                <a:lnTo>
                  <a:pt x="21599" y="0"/>
                </a:lnTo>
                <a:cubicBezTo>
                  <a:pt x="33448" y="0"/>
                  <a:pt x="43199" y="9749"/>
                  <a:pt x="43199" y="21599"/>
                </a:cubicBezTo>
              </a:path>
            </a:pathLst>
          </a:custGeom>
          <a:solidFill>
            <a:srgbClr val="FFFFFF">
              <a:alpha val="22352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51" name="Shape 1117">
            <a:extLst>
              <a:ext uri="{FF2B5EF4-FFF2-40B4-BE49-F238E27FC236}">
                <a16:creationId xmlns:a16="http://schemas.microsoft.com/office/drawing/2014/main" id="{74006FF3-E08C-4940-8E94-E13830FD0132}"/>
              </a:ext>
            </a:extLst>
          </p:cNvPr>
          <p:cNvSpPr>
            <a:spLocks noGrp="1" noChangeArrowheads="1"/>
          </p:cNvSpPr>
          <p:nvPr userDrawn="1"/>
        </p:nvSpPr>
        <p:spPr bwMode="auto">
          <a:xfrm>
            <a:off x="1045633" y="503197"/>
            <a:ext cx="5284893" cy="3974469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3200" y="21599"/>
                </a:moveTo>
                <a:lnTo>
                  <a:pt x="43200" y="21599"/>
                </a:lnTo>
                <a:lnTo>
                  <a:pt x="43200" y="21599"/>
                </a:lnTo>
                <a:cubicBezTo>
                  <a:pt x="43200" y="21599"/>
                  <a:pt x="43200" y="21599"/>
                  <a:pt x="43200" y="21599"/>
                </a:cubicBezTo>
                <a:lnTo>
                  <a:pt x="43200" y="21599"/>
                </a:lnTo>
                <a:lnTo>
                  <a:pt x="43200" y="21599"/>
                </a:lnTo>
                <a:cubicBezTo>
                  <a:pt x="43200" y="33449"/>
                  <a:pt x="33450" y="43200"/>
                  <a:pt x="21599" y="43200"/>
                </a:cubicBezTo>
                <a:lnTo>
                  <a:pt x="21599" y="43200"/>
                </a:lnTo>
                <a:cubicBezTo>
                  <a:pt x="9751" y="43200"/>
                  <a:pt x="0" y="33449"/>
                  <a:pt x="0" y="21599"/>
                </a:cubicBezTo>
                <a:lnTo>
                  <a:pt x="0" y="21599"/>
                </a:lnTo>
                <a:cubicBezTo>
                  <a:pt x="0" y="9750"/>
                  <a:pt x="9751" y="0"/>
                  <a:pt x="21599" y="0"/>
                </a:cubicBezTo>
                <a:lnTo>
                  <a:pt x="21599" y="0"/>
                </a:lnTo>
                <a:cubicBezTo>
                  <a:pt x="33450" y="0"/>
                  <a:pt x="43200" y="9750"/>
                  <a:pt x="43200" y="21599"/>
                </a:cubicBezTo>
              </a:path>
            </a:pathLst>
          </a:custGeom>
          <a:solidFill>
            <a:srgbClr val="FFFFFF">
              <a:alpha val="23921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52" name="Shape 1118">
            <a:extLst>
              <a:ext uri="{FF2B5EF4-FFF2-40B4-BE49-F238E27FC236}">
                <a16:creationId xmlns:a16="http://schemas.microsoft.com/office/drawing/2014/main" id="{86E9045D-E3AE-4384-8A1E-2B694D58BE1C}"/>
              </a:ext>
            </a:extLst>
          </p:cNvPr>
          <p:cNvSpPr>
            <a:spLocks noGrp="1" noChangeArrowheads="1"/>
          </p:cNvSpPr>
          <p:nvPr userDrawn="1"/>
        </p:nvSpPr>
        <p:spPr bwMode="auto">
          <a:xfrm>
            <a:off x="1107443" y="531930"/>
            <a:ext cx="5105963" cy="3839859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3200" y="21600"/>
                </a:moveTo>
                <a:lnTo>
                  <a:pt x="43200" y="21600"/>
                </a:lnTo>
                <a:lnTo>
                  <a:pt x="43200" y="21600"/>
                </a:lnTo>
                <a:cubicBezTo>
                  <a:pt x="43200" y="21600"/>
                  <a:pt x="43200" y="21600"/>
                  <a:pt x="43200" y="21600"/>
                </a:cubicBezTo>
                <a:lnTo>
                  <a:pt x="43200" y="21600"/>
                </a:lnTo>
                <a:lnTo>
                  <a:pt x="43200" y="21600"/>
                </a:lnTo>
                <a:cubicBezTo>
                  <a:pt x="43200" y="33449"/>
                  <a:pt x="33448" y="43200"/>
                  <a:pt x="21599" y="43200"/>
                </a:cubicBezTo>
                <a:lnTo>
                  <a:pt x="21599" y="43200"/>
                </a:lnTo>
                <a:cubicBezTo>
                  <a:pt x="9749" y="43200"/>
                  <a:pt x="0" y="33449"/>
                  <a:pt x="0" y="21600"/>
                </a:cubicBezTo>
                <a:lnTo>
                  <a:pt x="0" y="21600"/>
                </a:lnTo>
                <a:cubicBezTo>
                  <a:pt x="0" y="9750"/>
                  <a:pt x="9749" y="0"/>
                  <a:pt x="21599" y="0"/>
                </a:cubicBezTo>
                <a:lnTo>
                  <a:pt x="21599" y="0"/>
                </a:lnTo>
                <a:cubicBezTo>
                  <a:pt x="33448" y="0"/>
                  <a:pt x="43200" y="9750"/>
                  <a:pt x="43200" y="21600"/>
                </a:cubicBezTo>
              </a:path>
            </a:pathLst>
          </a:custGeom>
          <a:solidFill>
            <a:srgbClr val="FFFFFF">
              <a:alpha val="25490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53" name="Shape 1119">
            <a:extLst>
              <a:ext uri="{FF2B5EF4-FFF2-40B4-BE49-F238E27FC236}">
                <a16:creationId xmlns:a16="http://schemas.microsoft.com/office/drawing/2014/main" id="{7E3996E3-D757-44E4-9C21-C9ADC4FAE88C}"/>
              </a:ext>
            </a:extLst>
          </p:cNvPr>
          <p:cNvSpPr>
            <a:spLocks noGrp="1" noChangeArrowheads="1"/>
          </p:cNvSpPr>
          <p:nvPr userDrawn="1"/>
        </p:nvSpPr>
        <p:spPr bwMode="auto">
          <a:xfrm>
            <a:off x="1168963" y="560659"/>
            <a:ext cx="4927034" cy="370525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3200" y="21600"/>
                </a:moveTo>
                <a:lnTo>
                  <a:pt x="43200" y="21600"/>
                </a:lnTo>
                <a:lnTo>
                  <a:pt x="43200" y="21600"/>
                </a:lnTo>
                <a:cubicBezTo>
                  <a:pt x="43200" y="21600"/>
                  <a:pt x="43200" y="21600"/>
                  <a:pt x="43200" y="21600"/>
                </a:cubicBezTo>
                <a:lnTo>
                  <a:pt x="43200" y="21600"/>
                </a:lnTo>
                <a:lnTo>
                  <a:pt x="43200" y="21600"/>
                </a:lnTo>
                <a:cubicBezTo>
                  <a:pt x="43200" y="33448"/>
                  <a:pt x="33450" y="43200"/>
                  <a:pt x="21600" y="43200"/>
                </a:cubicBezTo>
                <a:lnTo>
                  <a:pt x="21600" y="43200"/>
                </a:lnTo>
                <a:cubicBezTo>
                  <a:pt x="9749" y="43200"/>
                  <a:pt x="0" y="33448"/>
                  <a:pt x="0" y="21600"/>
                </a:cubicBezTo>
                <a:lnTo>
                  <a:pt x="0" y="21600"/>
                </a:lnTo>
                <a:cubicBezTo>
                  <a:pt x="0" y="9749"/>
                  <a:pt x="9749" y="0"/>
                  <a:pt x="21600" y="0"/>
                </a:cubicBezTo>
                <a:lnTo>
                  <a:pt x="21600" y="0"/>
                </a:lnTo>
                <a:cubicBezTo>
                  <a:pt x="33450" y="0"/>
                  <a:pt x="43200" y="9749"/>
                  <a:pt x="43200" y="21600"/>
                </a:cubicBezTo>
              </a:path>
            </a:pathLst>
          </a:custGeom>
          <a:solidFill>
            <a:srgbClr val="FFFFFF">
              <a:alpha val="27058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54" name="Shape 1120">
            <a:extLst>
              <a:ext uri="{FF2B5EF4-FFF2-40B4-BE49-F238E27FC236}">
                <a16:creationId xmlns:a16="http://schemas.microsoft.com/office/drawing/2014/main" id="{476699C7-A829-4B6C-859C-53080C48EFBB}"/>
              </a:ext>
            </a:extLst>
          </p:cNvPr>
          <p:cNvSpPr>
            <a:spLocks noGrp="1" noChangeArrowheads="1"/>
          </p:cNvSpPr>
          <p:nvPr userDrawn="1"/>
        </p:nvSpPr>
        <p:spPr bwMode="auto">
          <a:xfrm>
            <a:off x="2023254" y="5083093"/>
            <a:ext cx="1181945" cy="888929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1600" y="0"/>
                </a:moveTo>
                <a:lnTo>
                  <a:pt x="21600" y="0"/>
                </a:lnTo>
                <a:cubicBezTo>
                  <a:pt x="33534" y="0"/>
                  <a:pt x="43200" y="9673"/>
                  <a:pt x="43200" y="21599"/>
                </a:cubicBezTo>
                <a:lnTo>
                  <a:pt x="43200" y="21599"/>
                </a:lnTo>
                <a:cubicBezTo>
                  <a:pt x="43200" y="33533"/>
                  <a:pt x="33534" y="43200"/>
                  <a:pt x="21600" y="43200"/>
                </a:cubicBezTo>
                <a:lnTo>
                  <a:pt x="21600" y="43200"/>
                </a:lnTo>
                <a:cubicBezTo>
                  <a:pt x="9665" y="43200"/>
                  <a:pt x="0" y="33533"/>
                  <a:pt x="0" y="21599"/>
                </a:cubicBezTo>
                <a:lnTo>
                  <a:pt x="0" y="21599"/>
                </a:lnTo>
                <a:cubicBezTo>
                  <a:pt x="0" y="9673"/>
                  <a:pt x="9665" y="0"/>
                  <a:pt x="21600" y="0"/>
                </a:cubicBezTo>
                <a:close/>
              </a:path>
            </a:pathLst>
          </a:custGeom>
          <a:solidFill>
            <a:srgbClr val="FFFFFF">
              <a:alpha val="11764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55" name="Shape 1121">
            <a:extLst>
              <a:ext uri="{FF2B5EF4-FFF2-40B4-BE49-F238E27FC236}">
                <a16:creationId xmlns:a16="http://schemas.microsoft.com/office/drawing/2014/main" id="{2D78A634-3F7E-49FA-94FB-ACB9600084A3}"/>
              </a:ext>
            </a:extLst>
          </p:cNvPr>
          <p:cNvSpPr>
            <a:spLocks noGrp="1" noChangeArrowheads="1"/>
          </p:cNvSpPr>
          <p:nvPr userDrawn="1"/>
        </p:nvSpPr>
        <p:spPr bwMode="auto">
          <a:xfrm>
            <a:off x="2851007" y="4515765"/>
            <a:ext cx="1869157" cy="140562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1596" y="0"/>
                </a:moveTo>
                <a:lnTo>
                  <a:pt x="21596" y="0"/>
                </a:lnTo>
                <a:cubicBezTo>
                  <a:pt x="33526" y="0"/>
                  <a:pt x="43200" y="9669"/>
                  <a:pt x="43200" y="21601"/>
                </a:cubicBezTo>
                <a:lnTo>
                  <a:pt x="43200" y="21601"/>
                </a:lnTo>
                <a:cubicBezTo>
                  <a:pt x="43200" y="33530"/>
                  <a:pt x="33526" y="43200"/>
                  <a:pt x="21596" y="43200"/>
                </a:cubicBezTo>
                <a:lnTo>
                  <a:pt x="21596" y="43200"/>
                </a:lnTo>
                <a:cubicBezTo>
                  <a:pt x="9673" y="43200"/>
                  <a:pt x="0" y="33530"/>
                  <a:pt x="0" y="21601"/>
                </a:cubicBezTo>
                <a:lnTo>
                  <a:pt x="0" y="21601"/>
                </a:lnTo>
                <a:cubicBezTo>
                  <a:pt x="0" y="9669"/>
                  <a:pt x="9673" y="0"/>
                  <a:pt x="21596" y="0"/>
                </a:cubicBezTo>
                <a:close/>
              </a:path>
            </a:pathLst>
          </a:custGeom>
          <a:solidFill>
            <a:srgbClr val="FFFFFF">
              <a:alpha val="14509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56" name="Shape 1124">
            <a:extLst>
              <a:ext uri="{FF2B5EF4-FFF2-40B4-BE49-F238E27FC236}">
                <a16:creationId xmlns:a16="http://schemas.microsoft.com/office/drawing/2014/main" id="{E46886EB-43F0-49B6-A8EC-3A1158C861A9}"/>
              </a:ext>
            </a:extLst>
          </p:cNvPr>
          <p:cNvSpPr>
            <a:spLocks noGrp="1" noChangeArrowheads="1"/>
          </p:cNvSpPr>
          <p:nvPr userDrawn="1"/>
        </p:nvSpPr>
        <p:spPr bwMode="auto">
          <a:xfrm>
            <a:off x="3037839" y="4457826"/>
            <a:ext cx="835941" cy="628758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1600" y="0"/>
                </a:moveTo>
                <a:lnTo>
                  <a:pt x="21600" y="0"/>
                </a:lnTo>
                <a:cubicBezTo>
                  <a:pt x="33530" y="0"/>
                  <a:pt x="43200" y="9672"/>
                  <a:pt x="43200" y="21604"/>
                </a:cubicBezTo>
                <a:lnTo>
                  <a:pt x="43200" y="21604"/>
                </a:lnTo>
                <a:cubicBezTo>
                  <a:pt x="43200" y="33525"/>
                  <a:pt x="33530" y="43200"/>
                  <a:pt x="21600" y="43200"/>
                </a:cubicBezTo>
                <a:lnTo>
                  <a:pt x="21600" y="43200"/>
                </a:lnTo>
                <a:cubicBezTo>
                  <a:pt x="9669" y="43200"/>
                  <a:pt x="0" y="33525"/>
                  <a:pt x="0" y="21604"/>
                </a:cubicBezTo>
                <a:lnTo>
                  <a:pt x="0" y="21604"/>
                </a:lnTo>
                <a:cubicBezTo>
                  <a:pt x="0" y="9672"/>
                  <a:pt x="9669" y="0"/>
                  <a:pt x="21600" y="0"/>
                </a:cubicBezTo>
                <a:close/>
              </a:path>
            </a:pathLst>
          </a:custGeom>
          <a:solidFill>
            <a:srgbClr val="FFFFFF">
              <a:alpha val="784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57" name="Shape 1125">
            <a:extLst>
              <a:ext uri="{FF2B5EF4-FFF2-40B4-BE49-F238E27FC236}">
                <a16:creationId xmlns:a16="http://schemas.microsoft.com/office/drawing/2014/main" id="{678CD7B3-EA90-492F-A866-DD8806E28A75}"/>
              </a:ext>
            </a:extLst>
          </p:cNvPr>
          <p:cNvSpPr>
            <a:spLocks noGrp="1" noChangeArrowheads="1"/>
          </p:cNvSpPr>
          <p:nvPr userDrawn="1"/>
        </p:nvSpPr>
        <p:spPr bwMode="auto">
          <a:xfrm>
            <a:off x="1015999" y="4613071"/>
            <a:ext cx="685800" cy="515578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1599" y="0"/>
                </a:moveTo>
                <a:lnTo>
                  <a:pt x="21599" y="0"/>
                </a:lnTo>
                <a:cubicBezTo>
                  <a:pt x="33527" y="0"/>
                  <a:pt x="43200" y="9668"/>
                  <a:pt x="43200" y="21599"/>
                </a:cubicBezTo>
                <a:lnTo>
                  <a:pt x="43200" y="21599"/>
                </a:lnTo>
                <a:cubicBezTo>
                  <a:pt x="43200" y="33530"/>
                  <a:pt x="33527" y="43200"/>
                  <a:pt x="21599" y="43200"/>
                </a:cubicBezTo>
                <a:lnTo>
                  <a:pt x="21599" y="43200"/>
                </a:lnTo>
                <a:cubicBezTo>
                  <a:pt x="9671" y="43200"/>
                  <a:pt x="0" y="33530"/>
                  <a:pt x="0" y="21599"/>
                </a:cubicBezTo>
                <a:lnTo>
                  <a:pt x="0" y="21599"/>
                </a:lnTo>
                <a:cubicBezTo>
                  <a:pt x="0" y="9668"/>
                  <a:pt x="9671" y="0"/>
                  <a:pt x="21599" y="0"/>
                </a:cubicBezTo>
                <a:close/>
              </a:path>
            </a:pathLst>
          </a:custGeom>
          <a:solidFill>
            <a:srgbClr val="FFFFFF">
              <a:alpha val="45098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58" name="Shape 1138">
            <a:extLst>
              <a:ext uri="{FF2B5EF4-FFF2-40B4-BE49-F238E27FC236}">
                <a16:creationId xmlns:a16="http://schemas.microsoft.com/office/drawing/2014/main" id="{2652937C-3973-43F5-85D8-D95E49D235BD}"/>
              </a:ext>
            </a:extLst>
          </p:cNvPr>
          <p:cNvSpPr>
            <a:spLocks noGrp="1" noChangeArrowheads="1"/>
          </p:cNvSpPr>
          <p:nvPr userDrawn="1"/>
        </p:nvSpPr>
        <p:spPr bwMode="auto">
          <a:xfrm>
            <a:off x="2311403" y="4372901"/>
            <a:ext cx="796430" cy="598915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1600" y="0"/>
                </a:moveTo>
                <a:lnTo>
                  <a:pt x="21600" y="0"/>
                </a:lnTo>
                <a:cubicBezTo>
                  <a:pt x="33525" y="0"/>
                  <a:pt x="43200" y="9675"/>
                  <a:pt x="43200" y="21594"/>
                </a:cubicBezTo>
                <a:lnTo>
                  <a:pt x="43200" y="21594"/>
                </a:lnTo>
                <a:cubicBezTo>
                  <a:pt x="43200" y="33524"/>
                  <a:pt x="33525" y="43200"/>
                  <a:pt x="21600" y="43200"/>
                </a:cubicBezTo>
                <a:lnTo>
                  <a:pt x="21600" y="43200"/>
                </a:lnTo>
                <a:cubicBezTo>
                  <a:pt x="9674" y="43200"/>
                  <a:pt x="0" y="33524"/>
                  <a:pt x="0" y="21594"/>
                </a:cubicBezTo>
                <a:lnTo>
                  <a:pt x="0" y="21594"/>
                </a:lnTo>
                <a:cubicBezTo>
                  <a:pt x="0" y="9675"/>
                  <a:pt x="9674" y="0"/>
                  <a:pt x="21600" y="0"/>
                </a:cubicBezTo>
                <a:close/>
              </a:path>
            </a:pathLst>
          </a:custGeom>
          <a:solidFill>
            <a:srgbClr val="FFFFFF">
              <a:alpha val="7843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59" name="Shape 1139">
            <a:extLst>
              <a:ext uri="{FF2B5EF4-FFF2-40B4-BE49-F238E27FC236}">
                <a16:creationId xmlns:a16="http://schemas.microsoft.com/office/drawing/2014/main" id="{5399BF51-ED3B-495F-811A-8E0E7124ED38}"/>
              </a:ext>
            </a:extLst>
          </p:cNvPr>
          <p:cNvSpPr>
            <a:spLocks noGrp="1" noChangeArrowheads="1"/>
          </p:cNvSpPr>
          <p:nvPr userDrawn="1"/>
        </p:nvSpPr>
        <p:spPr bwMode="auto">
          <a:xfrm>
            <a:off x="1648463" y="4729109"/>
            <a:ext cx="755507" cy="568121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1608" y="0"/>
                </a:moveTo>
                <a:lnTo>
                  <a:pt x="21608" y="0"/>
                </a:lnTo>
                <a:cubicBezTo>
                  <a:pt x="33533" y="0"/>
                  <a:pt x="43200" y="9668"/>
                  <a:pt x="43200" y="21593"/>
                </a:cubicBezTo>
                <a:lnTo>
                  <a:pt x="43200" y="21593"/>
                </a:lnTo>
                <a:cubicBezTo>
                  <a:pt x="43200" y="33519"/>
                  <a:pt x="33533" y="43200"/>
                  <a:pt x="21608" y="43200"/>
                </a:cubicBezTo>
                <a:lnTo>
                  <a:pt x="21608" y="43200"/>
                </a:lnTo>
                <a:cubicBezTo>
                  <a:pt x="9682" y="43200"/>
                  <a:pt x="0" y="33519"/>
                  <a:pt x="0" y="21593"/>
                </a:cubicBezTo>
                <a:lnTo>
                  <a:pt x="0" y="21593"/>
                </a:lnTo>
                <a:cubicBezTo>
                  <a:pt x="0" y="9668"/>
                  <a:pt x="9682" y="0"/>
                  <a:pt x="21608" y="0"/>
                </a:cubicBezTo>
                <a:close/>
              </a:path>
            </a:pathLst>
          </a:custGeom>
          <a:solidFill>
            <a:srgbClr val="FFFFFF">
              <a:alpha val="24705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60" name="Shape 1140">
            <a:extLst>
              <a:ext uri="{FF2B5EF4-FFF2-40B4-BE49-F238E27FC236}">
                <a16:creationId xmlns:a16="http://schemas.microsoft.com/office/drawing/2014/main" id="{5B38261A-079B-4C6F-B176-0A3040AD8349}"/>
              </a:ext>
            </a:extLst>
          </p:cNvPr>
          <p:cNvSpPr>
            <a:spLocks noGrp="1" noChangeArrowheads="1"/>
          </p:cNvSpPr>
          <p:nvPr userDrawn="1"/>
        </p:nvSpPr>
        <p:spPr bwMode="auto">
          <a:xfrm>
            <a:off x="1506501" y="5387076"/>
            <a:ext cx="753250" cy="566374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1607" y="0"/>
                </a:moveTo>
                <a:lnTo>
                  <a:pt x="21607" y="0"/>
                </a:lnTo>
                <a:cubicBezTo>
                  <a:pt x="33536" y="0"/>
                  <a:pt x="43200" y="9673"/>
                  <a:pt x="43200" y="21599"/>
                </a:cubicBezTo>
                <a:lnTo>
                  <a:pt x="43200" y="21599"/>
                </a:lnTo>
                <a:cubicBezTo>
                  <a:pt x="43200" y="33526"/>
                  <a:pt x="33536" y="43200"/>
                  <a:pt x="21607" y="43200"/>
                </a:cubicBezTo>
                <a:lnTo>
                  <a:pt x="21607" y="43200"/>
                </a:lnTo>
                <a:cubicBezTo>
                  <a:pt x="9679" y="43200"/>
                  <a:pt x="0" y="33526"/>
                  <a:pt x="0" y="21599"/>
                </a:cubicBezTo>
                <a:lnTo>
                  <a:pt x="0" y="21599"/>
                </a:lnTo>
                <a:cubicBezTo>
                  <a:pt x="0" y="9673"/>
                  <a:pt x="9679" y="0"/>
                  <a:pt x="21607" y="0"/>
                </a:cubicBezTo>
                <a:close/>
              </a:path>
            </a:pathLst>
          </a:custGeom>
          <a:solidFill>
            <a:srgbClr val="FFFFFF">
              <a:alpha val="32549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61" name="Shape 1141">
            <a:extLst>
              <a:ext uri="{FF2B5EF4-FFF2-40B4-BE49-F238E27FC236}">
                <a16:creationId xmlns:a16="http://schemas.microsoft.com/office/drawing/2014/main" id="{841A241C-1DFF-4DE9-A51A-CC30E05D844B}"/>
              </a:ext>
            </a:extLst>
          </p:cNvPr>
          <p:cNvSpPr>
            <a:spLocks noGrp="1" noChangeArrowheads="1"/>
          </p:cNvSpPr>
          <p:nvPr userDrawn="1"/>
        </p:nvSpPr>
        <p:spPr bwMode="auto">
          <a:xfrm>
            <a:off x="2370101" y="5855034"/>
            <a:ext cx="893514" cy="671935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1600" y="0"/>
                </a:moveTo>
                <a:lnTo>
                  <a:pt x="21600" y="0"/>
                </a:lnTo>
                <a:cubicBezTo>
                  <a:pt x="33525" y="0"/>
                  <a:pt x="43200" y="9674"/>
                  <a:pt x="43200" y="21605"/>
                </a:cubicBezTo>
                <a:lnTo>
                  <a:pt x="43200" y="21605"/>
                </a:lnTo>
                <a:cubicBezTo>
                  <a:pt x="43200" y="33535"/>
                  <a:pt x="33525" y="43200"/>
                  <a:pt x="21600" y="43200"/>
                </a:cubicBezTo>
                <a:lnTo>
                  <a:pt x="21600" y="43200"/>
                </a:lnTo>
                <a:cubicBezTo>
                  <a:pt x="9674" y="43200"/>
                  <a:pt x="0" y="33535"/>
                  <a:pt x="0" y="21605"/>
                </a:cubicBezTo>
                <a:lnTo>
                  <a:pt x="0" y="21605"/>
                </a:lnTo>
                <a:cubicBezTo>
                  <a:pt x="0" y="9674"/>
                  <a:pt x="9674" y="0"/>
                  <a:pt x="21600" y="0"/>
                </a:cubicBezTo>
                <a:close/>
              </a:path>
            </a:pathLst>
          </a:custGeom>
          <a:solidFill>
            <a:srgbClr val="FFFFFF">
              <a:alpha val="7058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62" name="Shape 1142">
            <a:extLst>
              <a:ext uri="{FF2B5EF4-FFF2-40B4-BE49-F238E27FC236}">
                <a16:creationId xmlns:a16="http://schemas.microsoft.com/office/drawing/2014/main" id="{1058F163-0C79-4E37-90E2-5B3A07691F67}"/>
              </a:ext>
            </a:extLst>
          </p:cNvPr>
          <p:cNvSpPr>
            <a:spLocks noGrp="1" noChangeArrowheads="1"/>
          </p:cNvSpPr>
          <p:nvPr userDrawn="1"/>
        </p:nvSpPr>
        <p:spPr bwMode="auto">
          <a:xfrm>
            <a:off x="2241977" y="6244482"/>
            <a:ext cx="688339" cy="517801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1591" y="0"/>
                </a:moveTo>
                <a:lnTo>
                  <a:pt x="21591" y="0"/>
                </a:lnTo>
                <a:cubicBezTo>
                  <a:pt x="33528" y="0"/>
                  <a:pt x="43198" y="9667"/>
                  <a:pt x="43198" y="21600"/>
                </a:cubicBezTo>
                <a:lnTo>
                  <a:pt x="43198" y="21600"/>
                </a:lnTo>
                <a:cubicBezTo>
                  <a:pt x="43198" y="33519"/>
                  <a:pt x="33528" y="43200"/>
                  <a:pt x="21591" y="43200"/>
                </a:cubicBezTo>
                <a:lnTo>
                  <a:pt x="21591" y="43200"/>
                </a:lnTo>
                <a:cubicBezTo>
                  <a:pt x="9670" y="43200"/>
                  <a:pt x="0" y="33519"/>
                  <a:pt x="0" y="21600"/>
                </a:cubicBezTo>
                <a:lnTo>
                  <a:pt x="0" y="21600"/>
                </a:lnTo>
                <a:cubicBezTo>
                  <a:pt x="0" y="9667"/>
                  <a:pt x="9670" y="0"/>
                  <a:pt x="21591" y="0"/>
                </a:cubicBezTo>
                <a:close/>
              </a:path>
            </a:pathLst>
          </a:custGeom>
          <a:solidFill>
            <a:srgbClr val="FFFFFF">
              <a:alpha val="30979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63" name="Shape 1143">
            <a:extLst>
              <a:ext uri="{FF2B5EF4-FFF2-40B4-BE49-F238E27FC236}">
                <a16:creationId xmlns:a16="http://schemas.microsoft.com/office/drawing/2014/main" id="{4DAA9184-A804-431F-9338-C930D4BE4BE5}"/>
              </a:ext>
            </a:extLst>
          </p:cNvPr>
          <p:cNvSpPr>
            <a:spLocks noGrp="1" noChangeArrowheads="1"/>
          </p:cNvSpPr>
          <p:nvPr userDrawn="1"/>
        </p:nvSpPr>
        <p:spPr bwMode="auto">
          <a:xfrm>
            <a:off x="3596921" y="5964721"/>
            <a:ext cx="726439" cy="546215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1599" y="0"/>
                </a:moveTo>
                <a:lnTo>
                  <a:pt x="21599" y="0"/>
                </a:lnTo>
                <a:cubicBezTo>
                  <a:pt x="33531" y="0"/>
                  <a:pt x="43200" y="9666"/>
                  <a:pt x="43200" y="21605"/>
                </a:cubicBezTo>
                <a:lnTo>
                  <a:pt x="43200" y="21605"/>
                </a:lnTo>
                <a:cubicBezTo>
                  <a:pt x="43200" y="33533"/>
                  <a:pt x="33531" y="43200"/>
                  <a:pt x="21599" y="43200"/>
                </a:cubicBezTo>
                <a:lnTo>
                  <a:pt x="21599" y="43200"/>
                </a:lnTo>
                <a:cubicBezTo>
                  <a:pt x="9666" y="43200"/>
                  <a:pt x="0" y="33533"/>
                  <a:pt x="0" y="21605"/>
                </a:cubicBezTo>
                <a:lnTo>
                  <a:pt x="0" y="21605"/>
                </a:lnTo>
                <a:cubicBezTo>
                  <a:pt x="0" y="9666"/>
                  <a:pt x="9666" y="0"/>
                  <a:pt x="21599" y="0"/>
                </a:cubicBezTo>
                <a:close/>
              </a:path>
            </a:pathLst>
          </a:custGeom>
          <a:solidFill>
            <a:srgbClr val="FFFFFF">
              <a:alpha val="67450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64" name="Shape 1144">
            <a:extLst>
              <a:ext uri="{FF2B5EF4-FFF2-40B4-BE49-F238E27FC236}">
                <a16:creationId xmlns:a16="http://schemas.microsoft.com/office/drawing/2014/main" id="{E62C7534-5B16-4052-A1FB-6EED7A58169B}"/>
              </a:ext>
            </a:extLst>
          </p:cNvPr>
          <p:cNvSpPr>
            <a:spLocks noGrp="1" noChangeArrowheads="1"/>
          </p:cNvSpPr>
          <p:nvPr userDrawn="1"/>
        </p:nvSpPr>
        <p:spPr bwMode="auto">
          <a:xfrm>
            <a:off x="3037843" y="5578670"/>
            <a:ext cx="977899" cy="735271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1606" y="0"/>
                </a:moveTo>
                <a:lnTo>
                  <a:pt x="21606" y="0"/>
                </a:lnTo>
                <a:cubicBezTo>
                  <a:pt x="33524" y="0"/>
                  <a:pt x="43200" y="9671"/>
                  <a:pt x="43200" y="21599"/>
                </a:cubicBezTo>
                <a:lnTo>
                  <a:pt x="43200" y="21599"/>
                </a:lnTo>
                <a:cubicBezTo>
                  <a:pt x="43200" y="33528"/>
                  <a:pt x="33524" y="43200"/>
                  <a:pt x="21606" y="43200"/>
                </a:cubicBezTo>
                <a:lnTo>
                  <a:pt x="21606" y="43200"/>
                </a:lnTo>
                <a:cubicBezTo>
                  <a:pt x="9674" y="43200"/>
                  <a:pt x="0" y="33528"/>
                  <a:pt x="0" y="21599"/>
                </a:cubicBezTo>
                <a:lnTo>
                  <a:pt x="0" y="21599"/>
                </a:lnTo>
                <a:cubicBezTo>
                  <a:pt x="0" y="9671"/>
                  <a:pt x="9674" y="0"/>
                  <a:pt x="21606" y="0"/>
                </a:cubicBezTo>
                <a:close/>
              </a:path>
            </a:pathLst>
          </a:custGeom>
          <a:solidFill>
            <a:srgbClr val="FFFFFF">
              <a:alpha val="31372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65" name="Shape 1147">
            <a:extLst>
              <a:ext uri="{FF2B5EF4-FFF2-40B4-BE49-F238E27FC236}">
                <a16:creationId xmlns:a16="http://schemas.microsoft.com/office/drawing/2014/main" id="{1C7B5E5F-95BF-4F94-8A72-EF7C28EF10AC}"/>
              </a:ext>
            </a:extLst>
          </p:cNvPr>
          <p:cNvSpPr>
            <a:spLocks noGrp="1" noChangeArrowheads="1"/>
          </p:cNvSpPr>
          <p:nvPr userDrawn="1"/>
        </p:nvSpPr>
        <p:spPr bwMode="auto">
          <a:xfrm>
            <a:off x="2609712" y="36827"/>
            <a:ext cx="752403" cy="565898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1600" y="0"/>
                </a:moveTo>
                <a:lnTo>
                  <a:pt x="21600" y="0"/>
                </a:lnTo>
                <a:cubicBezTo>
                  <a:pt x="33541" y="0"/>
                  <a:pt x="43200" y="9670"/>
                  <a:pt x="43200" y="21593"/>
                </a:cubicBezTo>
                <a:lnTo>
                  <a:pt x="43200" y="21593"/>
                </a:lnTo>
                <a:cubicBezTo>
                  <a:pt x="43200" y="33529"/>
                  <a:pt x="33541" y="43200"/>
                  <a:pt x="21600" y="43200"/>
                </a:cubicBezTo>
                <a:lnTo>
                  <a:pt x="21600" y="43200"/>
                </a:lnTo>
                <a:cubicBezTo>
                  <a:pt x="9673" y="43200"/>
                  <a:pt x="0" y="33529"/>
                  <a:pt x="0" y="21593"/>
                </a:cubicBezTo>
                <a:lnTo>
                  <a:pt x="0" y="21593"/>
                </a:lnTo>
                <a:cubicBezTo>
                  <a:pt x="0" y="9670"/>
                  <a:pt x="9673" y="0"/>
                  <a:pt x="21600" y="0"/>
                </a:cubicBezTo>
                <a:close/>
              </a:path>
            </a:pathLst>
          </a:custGeom>
          <a:solidFill>
            <a:srgbClr val="FFFFFF">
              <a:alpha val="14509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66" name="Shape 1148">
            <a:extLst>
              <a:ext uri="{FF2B5EF4-FFF2-40B4-BE49-F238E27FC236}">
                <a16:creationId xmlns:a16="http://schemas.microsoft.com/office/drawing/2014/main" id="{87FD4F7A-8C8A-4B85-9AD6-61DEB8C177AC}"/>
              </a:ext>
            </a:extLst>
          </p:cNvPr>
          <p:cNvSpPr>
            <a:spLocks noGrp="1" noChangeArrowheads="1"/>
          </p:cNvSpPr>
          <p:nvPr userDrawn="1"/>
        </p:nvSpPr>
        <p:spPr bwMode="auto">
          <a:xfrm>
            <a:off x="2272174" y="35715"/>
            <a:ext cx="748734" cy="563041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1608" y="0"/>
                </a:moveTo>
                <a:lnTo>
                  <a:pt x="21608" y="0"/>
                </a:lnTo>
                <a:cubicBezTo>
                  <a:pt x="33527" y="0"/>
                  <a:pt x="43200" y="9670"/>
                  <a:pt x="43200" y="21593"/>
                </a:cubicBezTo>
                <a:lnTo>
                  <a:pt x="43200" y="21593"/>
                </a:lnTo>
                <a:cubicBezTo>
                  <a:pt x="43200" y="33529"/>
                  <a:pt x="33527" y="43200"/>
                  <a:pt x="21608" y="43200"/>
                </a:cubicBezTo>
                <a:lnTo>
                  <a:pt x="21608" y="43200"/>
                </a:lnTo>
                <a:cubicBezTo>
                  <a:pt x="9672" y="43200"/>
                  <a:pt x="0" y="33529"/>
                  <a:pt x="0" y="21593"/>
                </a:cubicBezTo>
                <a:lnTo>
                  <a:pt x="0" y="21593"/>
                </a:lnTo>
                <a:cubicBezTo>
                  <a:pt x="0" y="9670"/>
                  <a:pt x="9672" y="0"/>
                  <a:pt x="21608" y="0"/>
                </a:cubicBezTo>
                <a:close/>
              </a:path>
            </a:pathLst>
          </a:custGeom>
          <a:solidFill>
            <a:srgbClr val="FFFFFF">
              <a:alpha val="16470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744748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49" r:id="rId17"/>
    <p:sldLayoutId id="2147483650" r:id="rId18"/>
    <p:sldLayoutId id="2147483651" r:id="rId19"/>
    <p:sldLayoutId id="2147483652" r:id="rId20"/>
    <p:sldLayoutId id="2147483653" r:id="rId21"/>
    <p:sldLayoutId id="2147483654" r:id="rId22"/>
    <p:sldLayoutId id="2147483655" r:id="rId23"/>
    <p:sldLayoutId id="2147483656" r:id="rId24"/>
    <p:sldLayoutId id="2147483657" r:id="rId25"/>
    <p:sldLayoutId id="2147483658" r:id="rId26"/>
    <p:sldLayoutId id="2147483659" r:id="rId2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2">
            <a:extLst>
              <a:ext uri="{FF2B5EF4-FFF2-40B4-BE49-F238E27FC236}">
                <a16:creationId xmlns:a16="http://schemas.microsoft.com/office/drawing/2014/main" id="{787B1AFC-46F2-45E2-9D10-E5C42EB2EF96}"/>
              </a:ext>
            </a:extLst>
          </p:cNvPr>
          <p:cNvSpPr txBox="1">
            <a:spLocks/>
          </p:cNvSpPr>
          <p:nvPr/>
        </p:nvSpPr>
        <p:spPr bwMode="auto">
          <a:xfrm>
            <a:off x="6960096" y="4701113"/>
            <a:ext cx="5030943" cy="12284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0" tIns="0" rIns="0" bIns="0" anchor="t">
            <a:noAutofit/>
          </a:bodyPr>
          <a:lstStyle>
            <a:lvl1pPr marL="342900" indent="-342900" algn="l" defTabSz="914400">
              <a:spcBef>
                <a:spcPts val="0"/>
              </a:spcBef>
              <a:buFont typeface="Arial"/>
              <a:buChar char="•"/>
              <a:defRPr sz="3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>
              <a:spcBef>
                <a:spcPts val="0"/>
              </a:spcBef>
              <a:buFont typeface="Arial"/>
              <a:buChar char="–"/>
              <a:defRPr sz="28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spcBef>
                <a:spcPts val="0"/>
              </a:spcBef>
              <a:buFont typeface="Arial"/>
              <a:buChar char="•"/>
              <a:defRPr sz="24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spcBef>
                <a:spcPts val="0"/>
              </a:spcBef>
              <a:buFont typeface="Arial"/>
              <a:buChar char="–"/>
              <a:defRPr sz="20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spcBef>
                <a:spcPts val="0"/>
              </a:spcBef>
              <a:buFont typeface="Arial"/>
              <a:buChar char="»"/>
              <a:defRPr sz="20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599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Font typeface="Arial"/>
              <a:buNone/>
              <a:defRPr/>
            </a:pP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 проекта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ученик 6 класса МОБУ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Струговская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ООШ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Леденёв Роман Максимович</a:t>
            </a: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>
              <a:buFont typeface="Arial"/>
              <a:buNone/>
              <a:defRPr/>
            </a:pP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PlaceHolder 2">
            <a:extLst>
              <a:ext uri="{FF2B5EF4-FFF2-40B4-BE49-F238E27FC236}">
                <a16:creationId xmlns:a16="http://schemas.microsoft.com/office/drawing/2014/main" id="{721E1DA5-428A-41E7-A71B-320A9307BEF5}"/>
              </a:ext>
            </a:extLst>
          </p:cNvPr>
          <p:cNvSpPr txBox="1">
            <a:spLocks/>
          </p:cNvSpPr>
          <p:nvPr/>
        </p:nvSpPr>
        <p:spPr bwMode="auto">
          <a:xfrm>
            <a:off x="1524540" y="1548854"/>
            <a:ext cx="9142920" cy="1160067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marL="342900" indent="-342900" algn="l" defTabSz="914400">
              <a:spcBef>
                <a:spcPts val="0"/>
              </a:spcBef>
              <a:buFont typeface="Arial"/>
              <a:buChar char="•"/>
              <a:defRPr sz="3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>
              <a:spcBef>
                <a:spcPts val="0"/>
              </a:spcBef>
              <a:buFont typeface="Arial"/>
              <a:buChar char="–"/>
              <a:defRPr sz="28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spcBef>
                <a:spcPts val="0"/>
              </a:spcBef>
              <a:buFont typeface="Arial"/>
              <a:buChar char="•"/>
              <a:defRPr sz="24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spcBef>
                <a:spcPts val="0"/>
              </a:spcBef>
              <a:buFont typeface="Arial"/>
              <a:buChar char="–"/>
              <a:defRPr sz="20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spcBef>
                <a:spcPts val="0"/>
              </a:spcBef>
              <a:buFont typeface="Arial"/>
              <a:buChar char="»"/>
              <a:defRPr sz="20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599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Font typeface="Arial"/>
              <a:buNone/>
              <a:defRPr/>
            </a:pPr>
            <a:r>
              <a:rPr lang="ru-RU" sz="6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«Багги»</a:t>
            </a:r>
            <a:endParaRPr lang="ru-RU" sz="6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PlaceHolder 2">
            <a:extLst>
              <a:ext uri="{FF2B5EF4-FFF2-40B4-BE49-F238E27FC236}">
                <a16:creationId xmlns:a16="http://schemas.microsoft.com/office/drawing/2014/main" id="{83A8ABC8-FE09-4253-B26D-F19BFF8102F9}"/>
              </a:ext>
            </a:extLst>
          </p:cNvPr>
          <p:cNvSpPr txBox="1">
            <a:spLocks/>
          </p:cNvSpPr>
          <p:nvPr/>
        </p:nvSpPr>
        <p:spPr bwMode="auto">
          <a:xfrm>
            <a:off x="5375920" y="6353944"/>
            <a:ext cx="1150032" cy="50405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marL="342900" indent="-342900" algn="l" defTabSz="914400">
              <a:spcBef>
                <a:spcPts val="0"/>
              </a:spcBef>
              <a:buFont typeface="Arial"/>
              <a:buChar char="•"/>
              <a:defRPr sz="3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>
              <a:spcBef>
                <a:spcPts val="0"/>
              </a:spcBef>
              <a:buFont typeface="Arial"/>
              <a:buChar char="–"/>
              <a:defRPr sz="28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spcBef>
                <a:spcPts val="0"/>
              </a:spcBef>
              <a:buFont typeface="Arial"/>
              <a:buChar char="•"/>
              <a:defRPr sz="24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spcBef>
                <a:spcPts val="0"/>
              </a:spcBef>
              <a:buFont typeface="Arial"/>
              <a:buChar char="–"/>
              <a:defRPr sz="20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spcBef>
                <a:spcPts val="0"/>
              </a:spcBef>
              <a:buFont typeface="Arial"/>
              <a:buChar char="»"/>
              <a:defRPr sz="20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599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Font typeface="Arial"/>
              <a:buNone/>
              <a:defRPr/>
            </a:pPr>
            <a:r>
              <a:rPr lang="ru-RU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г.</a:t>
            </a:r>
          </a:p>
          <a:p>
            <a:pPr indent="0" algn="ctr">
              <a:buFont typeface="Arial"/>
              <a:buNone/>
              <a:defRPr/>
            </a:pPr>
            <a:endParaRPr lang="ru-RU" sz="1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47EA56-1286-4A7F-84D1-147D8A0C0C5F}"/>
              </a:ext>
            </a:extLst>
          </p:cNvPr>
          <p:cNvSpPr txBox="1"/>
          <p:nvPr/>
        </p:nvSpPr>
        <p:spPr>
          <a:xfrm>
            <a:off x="477799" y="260648"/>
            <a:ext cx="11378841" cy="77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Муниципальное общеобразовательное бюджетное учреждение (</a:t>
            </a:r>
            <a:r>
              <a:rPr lang="ru-RU" sz="2000" b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Струговская</a:t>
            </a:r>
            <a:r>
              <a:rPr lang="ru-RU" sz="20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основная Общеобразовательная школа Октябрьского муниципального округа)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690D21A-AC67-45EE-B130-87A59DD4C9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14" y="2673892"/>
            <a:ext cx="5231280" cy="392346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18980890" name="TextBox 1218980889"/>
          <p:cNvSpPr txBox="1"/>
          <p:nvPr/>
        </p:nvSpPr>
        <p:spPr bwMode="auto">
          <a:xfrm>
            <a:off x="524849" y="1247774"/>
            <a:ext cx="1692451" cy="357790"/>
          </a:xfrm>
          <a:prstGeom prst="rect">
            <a:avLst/>
          </a:prstGeom>
          <a:noFill/>
        </p:spPr>
        <p:txBody>
          <a:bodyPr vertOverflow="overflow" horzOverflow="overflow" vert="horz" wrap="non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проекта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6144979" name="TextBox 206144978"/>
          <p:cNvSpPr txBox="1"/>
          <p:nvPr/>
        </p:nvSpPr>
        <p:spPr bwMode="auto">
          <a:xfrm>
            <a:off x="429571" y="1585528"/>
            <a:ext cx="4861617" cy="505203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Помощь в работе в спорте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32013168" name="TextBox 1732013167"/>
          <p:cNvSpPr txBox="1"/>
          <p:nvPr/>
        </p:nvSpPr>
        <p:spPr bwMode="auto">
          <a:xfrm>
            <a:off x="263352" y="2944032"/>
            <a:ext cx="1568443" cy="357790"/>
          </a:xfrm>
          <a:prstGeom prst="rect">
            <a:avLst/>
          </a:prstGeom>
          <a:noFill/>
        </p:spPr>
        <p:txBody>
          <a:bodyPr vertOverflow="overflow" horzOverflow="overflow" vert="horz" wrap="non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2167517" name="TextBox 452167516"/>
          <p:cNvSpPr txBox="1"/>
          <p:nvPr/>
        </p:nvSpPr>
        <p:spPr bwMode="auto">
          <a:xfrm>
            <a:off x="8712158" y="1830812"/>
            <a:ext cx="3419942" cy="115403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Леденёв Роман Максимович</a:t>
            </a:r>
            <a:endParaRPr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5155751" name="TextBox 875155750"/>
          <p:cNvSpPr txBox="1"/>
          <p:nvPr/>
        </p:nvSpPr>
        <p:spPr bwMode="auto">
          <a:xfrm>
            <a:off x="162439" y="3512909"/>
            <a:ext cx="5760640" cy="800091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гонках по спортивным мероприятиям дистанционно.</a:t>
            </a:r>
          </a:p>
        </p:txBody>
      </p:sp>
      <p:sp>
        <p:nvSpPr>
          <p:cNvPr id="708904173" name="TextBox 708904172"/>
          <p:cNvSpPr txBox="1"/>
          <p:nvPr/>
        </p:nvSpPr>
        <p:spPr bwMode="auto">
          <a:xfrm>
            <a:off x="524849" y="5124449"/>
            <a:ext cx="1646156" cy="357790"/>
          </a:xfrm>
          <a:prstGeom prst="rect">
            <a:avLst/>
          </a:prstGeom>
          <a:noFill/>
        </p:spPr>
        <p:txBody>
          <a:bodyPr vertOverflow="overflow" horzOverflow="overflow" vert="horz" wrap="non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Благодарности</a:t>
            </a: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15938414" name="TextBox 915938413"/>
          <p:cNvSpPr txBox="1"/>
          <p:nvPr/>
        </p:nvSpPr>
        <p:spPr bwMode="auto">
          <a:xfrm>
            <a:off x="374855" y="5930912"/>
            <a:ext cx="11726459" cy="43146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Благодарность выражаю всем учителям школы, которые меня вдохновили и поддерживали. </a:t>
            </a:r>
            <a:endParaRPr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0738203-CC8E-42CA-A362-44CF42A94684}"/>
              </a:ext>
            </a:extLst>
          </p:cNvPr>
          <p:cNvSpPr txBox="1"/>
          <p:nvPr/>
        </p:nvSpPr>
        <p:spPr bwMode="auto">
          <a:xfrm>
            <a:off x="8773043" y="4390980"/>
            <a:ext cx="2977204" cy="115397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Творческий изобретатель, мыслитель</a:t>
            </a:r>
            <a:endParaRPr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B3B7DFF-1308-43FB-B5F1-3BB1CCEF00CF}"/>
              </a:ext>
            </a:extLst>
          </p:cNvPr>
          <p:cNvSpPr txBox="1"/>
          <p:nvPr/>
        </p:nvSpPr>
        <p:spPr bwMode="auto">
          <a:xfrm>
            <a:off x="911424" y="156639"/>
            <a:ext cx="4654171" cy="68211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Леденёв Роман Максимович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 проекта </a:t>
            </a:r>
            <a:r>
              <a:rPr lang="ru-RU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«Багги»</a:t>
            </a:r>
            <a:endParaRPr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595BD95-E7EB-492E-B6B6-2144686C9EC9}"/>
              </a:ext>
            </a:extLst>
          </p:cNvPr>
          <p:cNvSpPr txBox="1"/>
          <p:nvPr/>
        </p:nvSpPr>
        <p:spPr>
          <a:xfrm>
            <a:off x="6521466" y="125023"/>
            <a:ext cx="56131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общеобразовательное бюджетное учреждение (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Струговская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основная</a:t>
            </a:r>
          </a:p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Общеобразовательная школа Октябрьского муниципального округа)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08125CC-77D6-4245-B918-DDA5AA667E9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87" r="13027"/>
          <a:stretch/>
        </p:blipFill>
        <p:spPr>
          <a:xfrm>
            <a:off x="4871864" y="1457558"/>
            <a:ext cx="3603327" cy="440246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BD579CA-5142-4C87-8666-6DE42C092719}"/>
              </a:ext>
            </a:extLst>
          </p:cNvPr>
          <p:cNvSpPr txBox="1"/>
          <p:nvPr/>
        </p:nvSpPr>
        <p:spPr bwMode="auto">
          <a:xfrm>
            <a:off x="6443140" y="4581129"/>
            <a:ext cx="5447928" cy="100811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5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«Багги»</a:t>
            </a:r>
            <a:endParaRPr lang="ru-RU" sz="5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F6EC296-3BA3-458C-8FFA-B29BBDFC00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87" r="9337" b="15350"/>
          <a:stretch/>
        </p:blipFill>
        <p:spPr>
          <a:xfrm>
            <a:off x="191344" y="99343"/>
            <a:ext cx="5616624" cy="332965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41DF3ED-5911-42F9-87B0-4ABC224F949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53" b="2204"/>
          <a:stretch/>
        </p:blipFill>
        <p:spPr>
          <a:xfrm>
            <a:off x="6421364" y="99343"/>
            <a:ext cx="5717905" cy="332965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8D62748-BD33-429B-B0BB-143A922FF95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0" r="28758"/>
          <a:stretch/>
        </p:blipFill>
        <p:spPr bwMode="auto">
          <a:xfrm rot="5400000">
            <a:off x="1725898" y="2158942"/>
            <a:ext cx="2783378" cy="5852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391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6F075C21-EE1E-494F-8E6F-9AE887FA3146}"/>
              </a:ext>
            </a:extLst>
          </p:cNvPr>
          <p:cNvSpPr txBox="1"/>
          <p:nvPr/>
        </p:nvSpPr>
        <p:spPr bwMode="auto">
          <a:xfrm>
            <a:off x="8153244" y="5733256"/>
            <a:ext cx="3672408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Готовый и полностью работающий образец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51F1F7E-93F6-4158-825A-9B12DD7065B8}"/>
              </a:ext>
            </a:extLst>
          </p:cNvPr>
          <p:cNvSpPr txBox="1"/>
          <p:nvPr/>
        </p:nvSpPr>
        <p:spPr bwMode="auto">
          <a:xfrm>
            <a:off x="8400256" y="1412776"/>
            <a:ext cx="3409056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Технические характеристики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arenR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от аккумулятора;</a:t>
            </a:r>
          </a:p>
          <a:p>
            <a:pPr marL="342900" indent="-342900">
              <a:buAutoNum type="arabicParenR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Хорошая проходимость;</a:t>
            </a:r>
          </a:p>
          <a:p>
            <a:pPr marL="342900" indent="-342900">
              <a:buAutoNum type="arabicParenR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Дополняемые модули.</a:t>
            </a:r>
          </a:p>
          <a:p>
            <a:pPr marL="342900" indent="-342900">
              <a:buAutoNum type="arabicParenR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Автономный.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328834B-E420-4DFB-9053-D8666244ED9E}"/>
              </a:ext>
            </a:extLst>
          </p:cNvPr>
          <p:cNvSpPr txBox="1"/>
          <p:nvPr/>
        </p:nvSpPr>
        <p:spPr bwMode="auto">
          <a:xfrm>
            <a:off x="767408" y="383064"/>
            <a:ext cx="7344816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«Багги»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–вычислительный аппарат для спорта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AD6E9AD-E20B-447F-BFA7-1B53F42C845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7" t="7585" r="5734" b="17038"/>
          <a:stretch/>
        </p:blipFill>
        <p:spPr>
          <a:xfrm>
            <a:off x="366348" y="1412776"/>
            <a:ext cx="7654325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9194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E9CF0A4-25ED-41D0-B5A2-6E7E5E82BFAF}"/>
              </a:ext>
            </a:extLst>
          </p:cNvPr>
          <p:cNvSpPr txBox="1"/>
          <p:nvPr/>
        </p:nvSpPr>
        <p:spPr bwMode="auto">
          <a:xfrm>
            <a:off x="7179736" y="1916832"/>
            <a:ext cx="4820920" cy="41044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Недостатки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arenR"/>
              <a:tabLst>
                <a:tab pos="457200" algn="l"/>
              </a:tabLst>
            </a:pP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 выдерживает морозы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arenR"/>
              <a:tabLst>
                <a:tab pos="457200" algn="l"/>
              </a:tabLst>
            </a:pP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Нельзя управлять с других устройств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arenR"/>
              <a:tabLst>
                <a:tab pos="457200" algn="l"/>
              </a:tabLst>
            </a:pP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Проблема на поворотах, т.к. машина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длинная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9770DE9-652F-47E3-9FC6-804D89025CF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3" r="16964" b="11094"/>
          <a:stretch/>
        </p:blipFill>
        <p:spPr>
          <a:xfrm>
            <a:off x="191344" y="188639"/>
            <a:ext cx="6768752" cy="6480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355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extBox 14">
            <a:extLst>
              <a:ext uri="{FF2B5EF4-FFF2-40B4-BE49-F238E27FC236}">
                <a16:creationId xmlns:a16="http://schemas.microsoft.com/office/drawing/2014/main" id="{D8CDD499-A5CA-466F-A5F5-62AAF15F8093}"/>
              </a:ext>
            </a:extLst>
          </p:cNvPr>
          <p:cNvSpPr txBox="1"/>
          <p:nvPr/>
        </p:nvSpPr>
        <p:spPr bwMode="auto">
          <a:xfrm>
            <a:off x="8410485" y="649117"/>
            <a:ext cx="3498687" cy="515384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Плюсы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arenR"/>
              <a:tabLst>
                <a:tab pos="457200" algn="l"/>
              </a:tabLst>
            </a:pP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Работа от аккумулятора;</a:t>
            </a:r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arenR"/>
              <a:tabLst>
                <a:tab pos="457200" algn="l"/>
              </a:tabLst>
            </a:pP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Хорошая проходимость;</a:t>
            </a:r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arenR"/>
              <a:tabLst>
                <a:tab pos="457200" algn="l"/>
              </a:tabLst>
            </a:pP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Дополняемые модули.</a:t>
            </a:r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arenR"/>
              <a:tabLst>
                <a:tab pos="457200" algn="l"/>
              </a:tabLst>
            </a:pP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Работа днем и ночью</a:t>
            </a:r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arenR"/>
              <a:tabLst>
                <a:tab pos="457200" algn="l"/>
              </a:tabLst>
            </a:pP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нужен бензин</a:t>
            </a:r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009D2EA-1157-46D8-A2E3-814E60AEDF4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34" t="50716" r="39602" b="21441"/>
          <a:stretch/>
        </p:blipFill>
        <p:spPr bwMode="auto">
          <a:xfrm>
            <a:off x="282828" y="660370"/>
            <a:ext cx="7756909" cy="4928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9827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591170D-C326-4B61-AB39-581808590E31}"/>
              </a:ext>
            </a:extLst>
          </p:cNvPr>
          <p:cNvSpPr txBox="1"/>
          <p:nvPr/>
        </p:nvSpPr>
        <p:spPr>
          <a:xfrm>
            <a:off x="641394" y="2132856"/>
            <a:ext cx="10909212" cy="286232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 разработал идею и решил воплотить её в жизнь. Когда я узнал о существовании кружка робототехники в школе, то решил попробовать свои силы в этой области. Несмотря на множество ошибок, я успешно справился с задачей.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17F9909-0721-4B6D-A4E9-C2FAFA02D0E6}"/>
              </a:ext>
            </a:extLst>
          </p:cNvPr>
          <p:cNvSpPr/>
          <p:nvPr/>
        </p:nvSpPr>
        <p:spPr>
          <a:xfrm>
            <a:off x="4500500" y="476672"/>
            <a:ext cx="37433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8041296" name="TextBox 198041295"/>
          <p:cNvSpPr txBox="1"/>
          <p:nvPr/>
        </p:nvSpPr>
        <p:spPr bwMode="auto">
          <a:xfrm>
            <a:off x="2135560" y="2896193"/>
            <a:ext cx="8315033" cy="106561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Overflow="overflow" horzOverflow="overflow" vert="horz" wrap="non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ru-RU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внимание. </a:t>
            </a:r>
            <a:endParaRPr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358</TotalTime>
  <Words>209</Words>
  <Application>Microsoft Office PowerPoint</Application>
  <DocSecurity>0</DocSecurity>
  <PresentationFormat>Широкоэкранный</PresentationFormat>
  <Paragraphs>40</Paragraphs>
  <Slides>8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Century Gothic</vt:lpstr>
      <vt:lpstr>Times New Roman</vt:lpstr>
      <vt:lpstr>Wingdings 3</vt:lpstr>
      <vt:lpstr>Легкий дым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/>
  <cp:keywords/>
  <dc:description/>
  <cp:lastModifiedBy>Vladimir M</cp:lastModifiedBy>
  <cp:revision>39</cp:revision>
  <dcterms:created xsi:type="dcterms:W3CDTF">2023-08-25T13:22:51Z</dcterms:created>
  <dcterms:modified xsi:type="dcterms:W3CDTF">2025-05-02T08:43:56Z</dcterms:modified>
  <cp:category/>
  <dc:identifier/>
  <cp:contentStatus/>
  <dc:language>ru-RU</dc:language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MClips">
    <vt:i4>2</vt:i4>
  </property>
  <property fmtid="{D5CDD505-2E9C-101B-9397-08002B2CF9AE}" pid="3" name="Notes">
    <vt:i4>1</vt:i4>
  </property>
  <property fmtid="{D5CDD505-2E9C-101B-9397-08002B2CF9AE}" pid="4" name="PresentationFormat">
    <vt:lpwstr>Широкоэкранный</vt:lpwstr>
  </property>
  <property fmtid="{D5CDD505-2E9C-101B-9397-08002B2CF9AE}" pid="5" name="Slides">
    <vt:i4>1</vt:i4>
  </property>
</Properties>
</file>