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9" r:id="rId11"/>
    <p:sldId id="268" r:id="rId12"/>
    <p:sldId id="272" r:id="rId13"/>
    <p:sldId id="273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8D221A-09E5-4B4E-A0DD-D22C928D375B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8467F4-5E28-4111-B696-CA1AE68ACD0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911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21A-09E5-4B4E-A0DD-D22C928D375B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67F4-5E28-4111-B696-CA1AE68AC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18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21A-09E5-4B4E-A0DD-D22C928D375B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67F4-5E28-4111-B696-CA1AE68AC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45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21A-09E5-4B4E-A0DD-D22C928D375B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67F4-5E28-4111-B696-CA1AE68AC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865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21A-09E5-4B4E-A0DD-D22C928D375B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67F4-5E28-4111-B696-CA1AE68ACD04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342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21A-09E5-4B4E-A0DD-D22C928D375B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67F4-5E28-4111-B696-CA1AE68AC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5728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21A-09E5-4B4E-A0DD-D22C928D375B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67F4-5E28-4111-B696-CA1AE68AC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42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21A-09E5-4B4E-A0DD-D22C928D375B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67F4-5E28-4111-B696-CA1AE68AC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040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21A-09E5-4B4E-A0DD-D22C928D375B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67F4-5E28-4111-B696-CA1AE68AC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832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21A-09E5-4B4E-A0DD-D22C928D375B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67F4-5E28-4111-B696-CA1AE68AC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9284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21A-09E5-4B4E-A0DD-D22C928D375B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467F4-5E28-4111-B696-CA1AE68AC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48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B8D221A-09E5-4B4E-A0DD-D22C928D375B}" type="datetimeFigureOut">
              <a:rPr lang="ru-RU" smtClean="0"/>
              <a:t>08.02.2025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B8467F4-5E28-4111-B696-CA1AE68AC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71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5B7BB5-4CF1-6E55-1F06-4B18A9DF0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6683" y="-84700"/>
            <a:ext cx="8930792" cy="452335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4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робота на основе конструктора LEGO </a:t>
            </a:r>
            <a:r>
              <a:rPr lang="ru-RU" sz="44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Mindstorms</a:t>
            </a:r>
            <a:r>
              <a:rPr lang="ru-RU" sz="4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EV3</a:t>
            </a:r>
            <a:br>
              <a:rPr lang="ru-RU" sz="4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98F4DE-A048-D260-0B9D-5D5EF5A622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9201" y="4004674"/>
            <a:ext cx="5715000" cy="292952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6б класса 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Деревнин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Мамичев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Даниил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Вайс Костя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Волегов Иван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59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18BE4-D5F3-4CC7-5285-A5BB3DDC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393" y="127663"/>
            <a:ext cx="8596668" cy="132080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Интерфейс программы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CFC146B-C81F-C47B-8EFA-495FB193F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2536" y="1204214"/>
            <a:ext cx="9522664" cy="4966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8428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2852CEC-8B37-03A7-6E69-6F715E0DBD0A}"/>
              </a:ext>
            </a:extLst>
          </p:cNvPr>
          <p:cNvSpPr txBox="1"/>
          <p:nvPr/>
        </p:nvSpPr>
        <p:spPr>
          <a:xfrm>
            <a:off x="592854" y="213341"/>
            <a:ext cx="4300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Робот помощник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CF6F6E-9CE3-62D4-20A9-80114146E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t="11979" r="45469" b="17882"/>
          <a:stretch/>
        </p:blipFill>
        <p:spPr>
          <a:xfrm>
            <a:off x="592854" y="1181646"/>
            <a:ext cx="3630156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4AD80C-E70F-7B3D-ECB9-F8DAA6723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6" b="20972"/>
          <a:stretch/>
        </p:blipFill>
        <p:spPr>
          <a:xfrm>
            <a:off x="9232945" y="567284"/>
            <a:ext cx="2366201" cy="3629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AD7464-C3AA-2A63-E001-61FEA6C29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/>
        </p:blipFill>
        <p:spPr>
          <a:xfrm>
            <a:off x="5355226" y="687041"/>
            <a:ext cx="2745503" cy="3389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886E94-19AF-C1B0-334E-4825AEEC2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16667" r="15694" b="27778"/>
          <a:stretch/>
        </p:blipFill>
        <p:spPr>
          <a:xfrm>
            <a:off x="1205372" y="3667125"/>
            <a:ext cx="3905250" cy="2659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9F1306-822D-BE0D-F353-A063DBD9C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04" y="4369488"/>
            <a:ext cx="4362450" cy="19631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58144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0CFF1-C96F-41AA-9C97-5D84A5ECF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A6FE3-D2D5-5254-4260-A7CE7A51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393" y="127663"/>
            <a:ext cx="8596668" cy="132080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Программирование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A09DE116-86A1-E8BF-0AE2-BFD6BACCE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5" b="23585"/>
          <a:stretch/>
        </p:blipFill>
        <p:spPr>
          <a:xfrm>
            <a:off x="1422399" y="1695449"/>
            <a:ext cx="9159875" cy="40182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33350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14C02-C47E-124A-7B9C-F523A13C2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BD5F5B-7112-0FC6-524F-AFE8A011A65B}"/>
              </a:ext>
            </a:extLst>
          </p:cNvPr>
          <p:cNvSpPr txBox="1"/>
          <p:nvPr/>
        </p:nvSpPr>
        <p:spPr>
          <a:xfrm>
            <a:off x="592854" y="213341"/>
            <a:ext cx="4300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Робот помощник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5EBDB2-FBC6-8C95-AFA1-A949D08ED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t="11979" r="45469" b="17882"/>
          <a:stretch/>
        </p:blipFill>
        <p:spPr>
          <a:xfrm>
            <a:off x="592854" y="1181646"/>
            <a:ext cx="3630156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B923D7-1770-4709-FD68-6DE422FC9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6" b="20972"/>
          <a:stretch/>
        </p:blipFill>
        <p:spPr>
          <a:xfrm>
            <a:off x="9232945" y="567284"/>
            <a:ext cx="2366201" cy="3629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ADCBBB-F42B-C95E-7431-CE2DE1495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/>
        </p:blipFill>
        <p:spPr>
          <a:xfrm>
            <a:off x="5355226" y="687041"/>
            <a:ext cx="2745503" cy="3389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1196FB-1BA3-8A29-D72E-57DC000E0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16667" r="15694" b="27778"/>
          <a:stretch/>
        </p:blipFill>
        <p:spPr>
          <a:xfrm>
            <a:off x="1205372" y="3667125"/>
            <a:ext cx="3905250" cy="2659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CC6C4AB-745D-64A3-C51B-A48D7E7032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04" y="4369488"/>
            <a:ext cx="4362450" cy="19631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15052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7FF1B72-FD7C-6CDC-5506-E80608EE71DF}"/>
              </a:ext>
            </a:extLst>
          </p:cNvPr>
          <p:cNvSpPr/>
          <p:nvPr/>
        </p:nvSpPr>
        <p:spPr>
          <a:xfrm>
            <a:off x="1981200" y="1085850"/>
            <a:ext cx="7791450" cy="52768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document_5264823155419011959">
            <a:hlinkClick r:id="" action="ppaction://media"/>
            <a:extLst>
              <a:ext uri="{FF2B5EF4-FFF2-40B4-BE49-F238E27FC236}">
                <a16:creationId xmlns:a16="http://schemas.microsoft.com/office/drawing/2014/main" id="{D1EF4449-DE61-181B-ED43-0CD5CE2805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944" y="1281642"/>
            <a:ext cx="2747962" cy="48852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D9F2AB-FB1E-1422-0CB8-5E7921754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811" y="311230"/>
            <a:ext cx="451752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0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28C92-56B0-D36C-4C77-56836E8D8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634" y="314325"/>
            <a:ext cx="7361766" cy="30480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робототехникой и создателями роботов – будущее!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8A0EBD-D5AE-94C9-727C-CA3CA61CF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16840" r="35703" b="18576"/>
          <a:stretch/>
        </p:blipFill>
        <p:spPr>
          <a:xfrm>
            <a:off x="531762" y="2733675"/>
            <a:ext cx="4727676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17B047-E8BB-9A4A-11BB-B459B74A5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1" t="15695" r="11562" b="26944"/>
          <a:stretch/>
        </p:blipFill>
        <p:spPr>
          <a:xfrm>
            <a:off x="5915025" y="2733675"/>
            <a:ext cx="5476804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411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B549B4E-9D0A-BE78-38C8-FA9D98B44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343" y="1618831"/>
            <a:ext cx="11085832" cy="5086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4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проектной работы:</a:t>
            </a:r>
          </a:p>
          <a:p>
            <a:pPr marL="0" indent="0">
              <a:buNone/>
            </a:pPr>
            <a:r>
              <a:rPr lang="ru-RU" sz="4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привлечение интереса к научно- техническому творчеству, технике, высоким технологиям</a:t>
            </a:r>
            <a:endParaRPr lang="ru-RU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25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6ED9FCA-55D4-3C01-5975-CA29C8758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04" y="1363734"/>
            <a:ext cx="11349391" cy="3880773"/>
          </a:xfrm>
        </p:spPr>
        <p:txBody>
          <a:bodyPr>
            <a:normAutofit fontScale="92500" lnSpcReduction="10000"/>
          </a:bodyPr>
          <a:lstStyle/>
          <a:p>
            <a:pPr indent="0" algn="just">
              <a:lnSpc>
                <a:spcPct val="110000"/>
              </a:lnSpc>
              <a:buNone/>
            </a:pPr>
            <a:r>
              <a:rPr lang="ru-RU" sz="4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адачи: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10000"/>
              </a:lnSpc>
              <a:buNone/>
            </a:pPr>
            <a:r>
              <a:rPr lang="ru-RU" sz="4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изучить информацию о роботах</a:t>
            </a:r>
          </a:p>
          <a:p>
            <a:pPr marL="542925" indent="-314325" algn="just">
              <a:lnSpc>
                <a:spcPct val="110000"/>
              </a:lnSpc>
              <a:buNone/>
            </a:pPr>
            <a:r>
              <a:rPr lang="ru-RU" sz="4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-освоить моменты сборки роботов на базе процессоров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</a:t>
            </a:r>
            <a:r>
              <a:rPr lang="ru-RU" sz="4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  <a:p>
            <a:pPr marL="45720" indent="0">
              <a:lnSpc>
                <a:spcPct val="110000"/>
              </a:lnSpc>
              <a:buNone/>
            </a:pPr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освоить азы программирования</a:t>
            </a:r>
            <a:endParaRPr lang="ru-RU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57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8289461-3C3A-73F4-F4F4-F4B3759CA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18" y="296934"/>
            <a:ext cx="11160882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Слово 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«робот»</a:t>
            </a:r>
            <a:r>
              <a:rPr lang="ru-RU" sz="4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было придумано чешским писателем Карелом Чапеком.</a:t>
            </a:r>
          </a:p>
          <a:p>
            <a:pPr marL="0" indent="0">
              <a:buNone/>
            </a:pPr>
            <a:r>
              <a:rPr lang="ru-RU" sz="4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впервые было использовано в пьесе Чапека</a:t>
            </a:r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44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Россумские</a:t>
            </a:r>
            <a:r>
              <a:rPr lang="ru-RU" sz="4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универсальные роботы» в 1920 году.  </a:t>
            </a:r>
          </a:p>
          <a:p>
            <a:pPr marL="0" indent="0">
              <a:buNone/>
            </a:pPr>
            <a:endParaRPr lang="ru-RU" sz="4400" b="1" u="sng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4400" b="1" u="sng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4400" b="1" u="sng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robota</a:t>
            </a:r>
            <a:r>
              <a:rPr lang="ru-RU" sz="4400" b="1" u="sng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чешского 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тяжелый труд,  каторга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73D824-F186-7172-123B-9CC9F4027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00" y="3117276"/>
            <a:ext cx="3120050" cy="34437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6198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FCC0059-2344-C568-F8FB-B10B861EC957}"/>
              </a:ext>
            </a:extLst>
          </p:cNvPr>
          <p:cNvSpPr/>
          <p:nvPr/>
        </p:nvSpPr>
        <p:spPr>
          <a:xfrm>
            <a:off x="4838104" y="1533838"/>
            <a:ext cx="7035502" cy="20557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81511D-FA08-5AAE-0342-48CBA0B56FE3}"/>
              </a:ext>
            </a:extLst>
          </p:cNvPr>
          <p:cNvSpPr/>
          <p:nvPr/>
        </p:nvSpPr>
        <p:spPr>
          <a:xfrm>
            <a:off x="318394" y="3711892"/>
            <a:ext cx="7638437" cy="27400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182D2-0DE9-E26E-D15D-67C5D2F4A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94" y="287592"/>
            <a:ext cx="9039421" cy="1185512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середине 3-го тысячелетия египтяне изобрели «думающие машины»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493884-BAE5-C22B-BCDC-409493701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497" y="839540"/>
            <a:ext cx="3257314" cy="36271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E8C46D-7BC7-C35F-CD7C-DBCBB8C20EE3}"/>
              </a:ext>
            </a:extLst>
          </p:cNvPr>
          <p:cNvSpPr txBox="1"/>
          <p:nvPr/>
        </p:nvSpPr>
        <p:spPr>
          <a:xfrm>
            <a:off x="5102641" y="1533838"/>
            <a:ext cx="375808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В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50-х 19 века  были найдены чертежи человекоподобного робота</a:t>
            </a:r>
          </a:p>
          <a:p>
            <a:r>
              <a:rPr lang="ru-RU" sz="1800" dirty="0">
                <a:latin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E12A1E-19F6-E692-228E-26A6AB509AAE}"/>
              </a:ext>
            </a:extLst>
          </p:cNvPr>
          <p:cNvSpPr txBox="1"/>
          <p:nvPr/>
        </p:nvSpPr>
        <p:spPr>
          <a:xfrm>
            <a:off x="4322309" y="3882238"/>
            <a:ext cx="429830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- В 1925 году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был построен «Мистер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Телевокс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американским инженером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Венсли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A37311-2A28-50D4-0FC6-F3A1E5908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r="5131"/>
          <a:stretch/>
        </p:blipFill>
        <p:spPr>
          <a:xfrm>
            <a:off x="452189" y="1934421"/>
            <a:ext cx="3658581" cy="463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3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4D8805C-A4EA-5F78-2519-B490B34BC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05" y="464906"/>
            <a:ext cx="4019550" cy="250184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Эволюция роботов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Роботы  первого поколения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6F58F4-7E83-CB95-349E-CBF88A41B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95" y="2566642"/>
            <a:ext cx="3541758" cy="3743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03308D-CF4B-F428-6BE6-659EAFA2B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97" y="1776855"/>
            <a:ext cx="2992783" cy="3615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DE2AFB-9CF1-369C-ED53-256893BC125B}"/>
              </a:ext>
            </a:extLst>
          </p:cNvPr>
          <p:cNvSpPr txBox="1"/>
          <p:nvPr/>
        </p:nvSpPr>
        <p:spPr>
          <a:xfrm>
            <a:off x="4253098" y="1315719"/>
            <a:ext cx="503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Роботы второго поколения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DED87EA-9CC1-971E-D6FC-691CBFCFF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0846" y1="24333" x2="20846" y2="24333"/>
                        <a14:backgroundMark x1="20091" y1="23833" x2="25378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2" y="1315719"/>
            <a:ext cx="4019551" cy="36430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7AECA0-29FB-28C7-7900-2AD04867F669}"/>
              </a:ext>
            </a:extLst>
          </p:cNvPr>
          <p:cNvSpPr txBox="1"/>
          <p:nvPr/>
        </p:nvSpPr>
        <p:spPr>
          <a:xfrm>
            <a:off x="8229195" y="1979534"/>
            <a:ext cx="3369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Роботы третьего поколения</a:t>
            </a:r>
          </a:p>
        </p:txBody>
      </p:sp>
    </p:spTree>
    <p:extLst>
      <p:ext uri="{BB962C8B-B14F-4D97-AF65-F5344CB8AC3E}">
        <p14:creationId xmlns:p14="http://schemas.microsoft.com/office/powerpoint/2010/main" val="1208266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50FA8D-91AD-CE96-A163-7497513A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55" y="46946"/>
            <a:ext cx="8596668" cy="13208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области использования роботы делятся на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виды:</a:t>
            </a:r>
            <a:b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2870FD-EA4D-C68B-CE6A-A2BA63947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7" y="766057"/>
            <a:ext cx="2097689" cy="3147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4A86A0-4EFB-5CB4-90F2-643A7E8D0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96" y="766057"/>
            <a:ext cx="2861607" cy="3099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7070C2-3526-1F06-D602-7EB797137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3117" y1="63791" x2="17792" y2="62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840" y="414300"/>
            <a:ext cx="2808921" cy="3107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74B81A-AACF-498A-BBFA-5D5FD01C21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8" t="6458" r="18498"/>
          <a:stretch/>
        </p:blipFill>
        <p:spPr>
          <a:xfrm>
            <a:off x="683771" y="4067270"/>
            <a:ext cx="2430904" cy="2291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B77239-F75B-D598-E682-06B0CC1D65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79" y="4198169"/>
            <a:ext cx="3841354" cy="2156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97232F-9320-0270-1362-D756992D8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137" y="3887200"/>
            <a:ext cx="2825214" cy="2410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1765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DA8D1-EFEF-B796-7356-697CD152A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69" y="1562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Законы робототехники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1E4D7B-E896-D399-DAE8-515E5FAB1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64" y="1006292"/>
            <a:ext cx="6527335" cy="5525240"/>
          </a:xfrm>
        </p:spPr>
        <p:txBody>
          <a:bodyPr>
            <a:normAutofit fontScale="92500" lnSpcReduction="20000"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Робот не должен вредить человеку или своим бездействием допустить, чтобы человеку был причинён вред.</a:t>
            </a:r>
          </a:p>
          <a:p>
            <a:pPr indent="0" algn="just">
              <a:lnSpc>
                <a:spcPct val="150000"/>
              </a:lnSpc>
              <a:buNone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	Робот должен выполнять приказы человека, кроме приказов, противоречащих первому закону.</a:t>
            </a:r>
          </a:p>
          <a:p>
            <a:pPr indent="0" algn="just">
              <a:lnSpc>
                <a:spcPct val="150000"/>
              </a:lnSpc>
              <a:buNone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	Робот должен заботиться о своей безопасности, если это не противоречит первому и второму законам.</a:t>
            </a:r>
          </a:p>
          <a:p>
            <a:pPr indent="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AAFA81-3851-F89D-21EE-9C55D36C7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30" y="1006292"/>
            <a:ext cx="4973306" cy="4973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535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CB60F-DF56-64DC-1ED6-656EB152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70" y="237811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LEGO MINDSTORMS EV3</a:t>
            </a:r>
            <a:endParaRPr lang="ru-RU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B5B27B0-85AD-2A07-6480-A76772DD1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69" y="1558611"/>
            <a:ext cx="6958681" cy="45329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69AF6A-3E0E-E719-29DF-EB9CA97B8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2" y="1203487"/>
            <a:ext cx="2557200" cy="31399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8AD5C3-D286-FB98-5454-83357DA7C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214" y="907898"/>
            <a:ext cx="3548180" cy="39749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97FE06-EDEF-E529-8477-756569D59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0" y="4120036"/>
            <a:ext cx="3483104" cy="306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01176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232</TotalTime>
  <Words>230</Words>
  <Application>Microsoft Office PowerPoint</Application>
  <PresentationFormat>Широкоэкранный</PresentationFormat>
  <Paragraphs>42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Corbel</vt:lpstr>
      <vt:lpstr>Times New Roman</vt:lpstr>
      <vt:lpstr>Базис</vt:lpstr>
      <vt:lpstr>Создание робота на основе конструктора LEGO Mindstorms EV3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 области использования роботы делятся на виды: </vt:lpstr>
      <vt:lpstr>Законы робототехники </vt:lpstr>
      <vt:lpstr>LEGO MINDSTORMS EV3</vt:lpstr>
      <vt:lpstr>Интерфейс программы</vt:lpstr>
      <vt:lpstr>Презентация PowerPoint</vt:lpstr>
      <vt:lpstr>Программирование</vt:lpstr>
      <vt:lpstr>Презентация PowerPoint</vt:lpstr>
      <vt:lpstr>Презентация PowerPoint</vt:lpstr>
      <vt:lpstr>За робототехникой и создателями роботов – будущее!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Индивидуальный проект  на тему: « РОБОТОТЕХНИКА» </dc:title>
  <dc:creator>user</dc:creator>
  <cp:lastModifiedBy>user</cp:lastModifiedBy>
  <cp:revision>19</cp:revision>
  <dcterms:created xsi:type="dcterms:W3CDTF">2024-02-01T06:28:20Z</dcterms:created>
  <dcterms:modified xsi:type="dcterms:W3CDTF">2025-02-08T01:58:30Z</dcterms:modified>
</cp:coreProperties>
</file>