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3EE1-A297-4E0E-A847-6107D2921931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C313FCC-338F-4C09-8DD1-6D2472441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288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3EE1-A297-4E0E-A847-6107D2921931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C313FCC-338F-4C09-8DD1-6D2472441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982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3EE1-A297-4E0E-A847-6107D2921931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C313FCC-338F-4C09-8DD1-6D2472441A6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8426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3EE1-A297-4E0E-A847-6107D2921931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C313FCC-338F-4C09-8DD1-6D2472441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275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3EE1-A297-4E0E-A847-6107D2921931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C313FCC-338F-4C09-8DD1-6D2472441A6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2288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3EE1-A297-4E0E-A847-6107D2921931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C313FCC-338F-4C09-8DD1-6D2472441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738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3EE1-A297-4E0E-A847-6107D2921931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3FCC-338F-4C09-8DD1-6D2472441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619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3EE1-A297-4E0E-A847-6107D2921931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3FCC-338F-4C09-8DD1-6D2472441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336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3EE1-A297-4E0E-A847-6107D2921931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3FCC-338F-4C09-8DD1-6D2472441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68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3EE1-A297-4E0E-A847-6107D2921931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C313FCC-338F-4C09-8DD1-6D2472441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3EE1-A297-4E0E-A847-6107D2921931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C313FCC-338F-4C09-8DD1-6D2472441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2970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3EE1-A297-4E0E-A847-6107D2921931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C313FCC-338F-4C09-8DD1-6D2472441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8694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3EE1-A297-4E0E-A847-6107D2921931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3FCC-338F-4C09-8DD1-6D2472441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3EE1-A297-4E0E-A847-6107D2921931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3FCC-338F-4C09-8DD1-6D2472441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347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3EE1-A297-4E0E-A847-6107D2921931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3FCC-338F-4C09-8DD1-6D2472441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0233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3EE1-A297-4E0E-A847-6107D2921931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C313FCC-338F-4C09-8DD1-6D2472441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999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13EE1-A297-4E0E-A847-6107D2921931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C313FCC-338F-4C09-8DD1-6D2472441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25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246FD0-9EEB-B802-C193-AC5AF47187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9428" y="457199"/>
            <a:ext cx="10105054" cy="535577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«Георгиевская средняя общеобразовательная школа»</a:t>
            </a:r>
          </a:p>
          <a:p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Гудилина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Екатерина Викторовна, </a:t>
            </a:r>
          </a:p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Уткина Елена Евгеньевна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Рук.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Трафимова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Сергеевна</a:t>
            </a:r>
          </a:p>
          <a:p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«Наш друг </a:t>
            </a:r>
            <a:r>
              <a:rPr lang="ru-RU" sz="2800" b="1" i="0" u="sng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Валл</a:t>
            </a:r>
            <a:r>
              <a:rPr lang="ru-RU" sz="2800" b="1" i="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-и»</a:t>
            </a:r>
            <a:endParaRPr lang="ru-RU" b="1" i="0" u="sng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994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A0775530-DB68-65D5-4F36-D10C28C2F0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07299" y="1156995"/>
            <a:ext cx="3993502" cy="3778898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 для конструирования представляет собой комплект оборудования и программного обеспечения, предназначенный для разработки мобильных роботов. Этот набор позволяет пользователям создавать автономные роботы, которые могут перемещаться, обнаруживать препятствия и выполнять различные задачи. </a:t>
            </a: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набора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Микрокомпьютер Intel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Edison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Сенсорные модули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 для сборки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Аккумуляторная батарея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обеспечение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9B46AD-1C54-E4D0-6858-B93ED36FA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4" b="15101"/>
          <a:stretch/>
        </p:blipFill>
        <p:spPr>
          <a:xfrm>
            <a:off x="6709517" y="438538"/>
            <a:ext cx="4991070" cy="62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245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4D9A3216-0360-B7D3-0CA7-B784B352D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17323" y="1614009"/>
            <a:ext cx="6839338" cy="3897792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Валли-и был необычным роботом. Мы собрали его не просто как очередную игрушку, а как настоящего друга. Валли-и умеет двигаться с помощью пульта управления, и каждый раз, когда мы нажимаем кнопку, он оживает, словно маленький механический волшебник.</a:t>
            </a: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пульту Валли-и может передвигаться в любом направлении: вперед, назад, вправо, влево. Мы часто устраивали небольшие испытания для Валли-и: просили его объехать вокруг стула, принести игрушку или просто сделать пару кругов по комнате. Валли-и справлялся с этими задачами мастерски, вызывая улыбку на нашем лице. 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временем Валли-и стал неотъемлемой частью нашей жизни. Он стал не только нашим другом, но и подружился с учениками начальной школы, которые любят с ним играть. Валли-и оказался не просто машиной, а настоящим компаньоном, с которым можно поделиться радостью и тревогами.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D81AAE-D1FE-7EE7-BAB7-C6F494752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44" b="89974" l="10000" r="89740">
                        <a14:foregroundMark x1="46354" y1="7096" x2="46354" y2="7096"/>
                        <a14:foregroundMark x1="53177" y1="6120" x2="53177" y2="6120"/>
                        <a14:foregroundMark x1="50677" y1="5599" x2="50677" y2="5599"/>
                        <a14:foregroundMark x1="52188" y1="6510" x2="52188" y2="6510"/>
                        <a14:foregroundMark x1="54844" y1="6510" x2="54844" y2="6510"/>
                        <a14:foregroundMark x1="56250" y1="6641" x2="56250" y2="6641"/>
                        <a14:foregroundMark x1="59271" y1="6510" x2="59271" y2="6510"/>
                        <a14:foregroundMark x1="64427" y1="13346" x2="64427" y2="133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32233" y="1113602"/>
            <a:ext cx="6702863" cy="536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24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14A273-3E1D-3AA0-6393-1A35C6648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BAE992CB-ACC7-9FB5-B4F2-7FFC543C38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r="18182"/>
          <a:stretch/>
        </p:blipFill>
        <p:spPr>
          <a:xfrm>
            <a:off x="7150102" y="67361"/>
            <a:ext cx="5041900" cy="4114483"/>
          </a:xfr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FD4552D-3FA7-E4CD-B970-11495F24A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4" t="3800" r="18149" b="926"/>
          <a:stretch/>
        </p:blipFill>
        <p:spPr>
          <a:xfrm>
            <a:off x="0" y="-1"/>
            <a:ext cx="5499100" cy="4273677"/>
          </a:xfrm>
          <a:prstGeom prst="rect">
            <a:avLst/>
          </a:prstGeo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35F33F70-8CEA-7A01-47F2-81E6097898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575" y="4037803"/>
            <a:ext cx="4873626" cy="2752836"/>
          </a:xfrm>
        </p:spPr>
      </p:pic>
    </p:spTree>
    <p:extLst>
      <p:ext uri="{BB962C8B-B14F-4D97-AF65-F5344CB8AC3E}">
        <p14:creationId xmlns:p14="http://schemas.microsoft.com/office/powerpoint/2010/main" val="1212600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4AE380-54B9-7ECB-FFE4-3451D1DA7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945E7A2-7E9D-2686-C7DA-3E3CB2A637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F2D571DB-2F4E-5290-C4EC-C5BAF67626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80900" cy="6936787"/>
          </a:xfrm>
        </p:spPr>
      </p:pic>
    </p:spTree>
    <p:extLst>
      <p:ext uri="{BB962C8B-B14F-4D97-AF65-F5344CB8AC3E}">
        <p14:creationId xmlns:p14="http://schemas.microsoft.com/office/powerpoint/2010/main" val="390083744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52</TotalTime>
  <Words>226</Words>
  <Application>Microsoft Office PowerPoint</Application>
  <PresentationFormat>Широкоэкранный</PresentationFormat>
  <Paragraphs>21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Робототехника</dc:creator>
  <cp:lastModifiedBy>Робототехника</cp:lastModifiedBy>
  <cp:revision>4</cp:revision>
  <dcterms:created xsi:type="dcterms:W3CDTF">2025-03-18T13:19:41Z</dcterms:created>
  <dcterms:modified xsi:type="dcterms:W3CDTF">2025-04-07T08:55:16Z</dcterms:modified>
</cp:coreProperties>
</file>