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CEAF1D2-C5C2-4984-8613-E807EF7B16E5}">
          <p14:sldIdLst>
            <p14:sldId id="256"/>
            <p14:sldId id="257"/>
            <p14:sldId id="258"/>
            <p14:sldId id="259"/>
            <p14:sldId id="260"/>
            <p14:sldId id="261"/>
            <p14:sldId id="263"/>
            <p14:sldId id="262"/>
            <p14:sldId id="264"/>
          </p14:sldIdLst>
        </p14:section>
        <p14:section name="Раздел без заголовка" id="{0F6FEAD8-F475-4483-8695-A6A1AE8A2F2E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0" d="100"/>
          <a:sy n="90" d="100"/>
        </p:scale>
        <p:origin x="39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7635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44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017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2644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193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356068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2329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969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926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394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6714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97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417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85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73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595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3/17/2025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930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8A87A34-81AB-432B-8DAE-1953F412C126}" type="datetimeFigureOut">
              <a:rPr lang="en-US" smtClean="0"/>
              <a:pPr/>
              <a:t>3/17/2025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19259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Супер-робот уборщик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Цуцеров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Лев Дмитриевич, город Рязань 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399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Конец!!!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20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Механизм Робота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Робот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сделан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 двух базовых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механизмов </a:t>
            </a:r>
            <a:r>
              <a:rPr lang="ru-RU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лего</a:t>
            </a:r>
            <a:endParaRPr lang="ru-RU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lvl="1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Колебания</a:t>
            </a:r>
          </a:p>
          <a:p>
            <a:pPr lvl="1"/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Трал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6042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Колебания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2588" y="796925"/>
            <a:ext cx="5560422" cy="402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330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4825" y="685800"/>
            <a:ext cx="5893176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07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соединили механизмы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364" y="685800"/>
            <a:ext cx="4814098" cy="3614738"/>
          </a:xfrm>
        </p:spPr>
      </p:pic>
    </p:spTree>
    <p:extLst>
      <p:ext uri="{BB962C8B-B14F-4D97-AF65-F5344CB8AC3E}">
        <p14:creationId xmlns:p14="http://schemas.microsoft.com/office/powerpoint/2010/main" val="156597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Движение </a:t>
            </a:r>
            <a:r>
              <a:rPr lang="ru-RU" dirty="0" smtClean="0"/>
              <a:t>колес </a:t>
            </a:r>
            <a:br>
              <a:rPr lang="ru-RU" dirty="0" smtClean="0"/>
            </a:br>
            <a:r>
              <a:rPr lang="ru-RU" sz="2000" dirty="0" smtClean="0"/>
              <a:t>ременная передача</a:t>
            </a: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364" y="685800"/>
            <a:ext cx="4814098" cy="3614738"/>
          </a:xfrm>
        </p:spPr>
      </p:pic>
    </p:spTree>
    <p:extLst>
      <p:ext uri="{BB962C8B-B14F-4D97-AF65-F5344CB8AC3E}">
        <p14:creationId xmlns:p14="http://schemas.microsoft.com/office/powerpoint/2010/main" val="71228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Датчик </a:t>
            </a:r>
            <a:r>
              <a:rPr lang="ru-RU" dirty="0" smtClean="0"/>
              <a:t>приближения</a:t>
            </a:r>
            <a:r>
              <a:rPr lang="ru-RU" dirty="0"/>
              <a:t/>
            </a:r>
            <a:br>
              <a:rPr lang="ru-RU" dirty="0"/>
            </a:br>
            <a:r>
              <a:rPr lang="ru-RU" sz="2400" dirty="0" smtClean="0"/>
              <a:t>остановка у препятствия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323" y="685800"/>
            <a:ext cx="2714180" cy="3614738"/>
          </a:xfrm>
        </p:spPr>
      </p:pic>
    </p:spTree>
    <p:extLst>
      <p:ext uri="{BB962C8B-B14F-4D97-AF65-F5344CB8AC3E}">
        <p14:creationId xmlns:p14="http://schemas.microsoft.com/office/powerpoint/2010/main" val="249977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</a:t>
            </a:r>
            <a:r>
              <a:rPr lang="ru-RU" dirty="0" smtClean="0"/>
              <a:t>у нас получилось </a:t>
            </a:r>
            <a:r>
              <a:rPr lang="ru-RU" dirty="0" smtClean="0"/>
              <a:t>в конце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4364" y="685800"/>
            <a:ext cx="4814098" cy="3614738"/>
          </a:xfrm>
        </p:spPr>
      </p:pic>
    </p:spTree>
    <p:extLst>
      <p:ext uri="{BB962C8B-B14F-4D97-AF65-F5344CB8AC3E}">
        <p14:creationId xmlns:p14="http://schemas.microsoft.com/office/powerpoint/2010/main" val="165631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Программа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313" y="685800"/>
            <a:ext cx="6426200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6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57</TotalTime>
  <Words>38</Words>
  <Application>Microsoft Office PowerPoint</Application>
  <PresentationFormat>Широкоэкранный</PresentationFormat>
  <Paragraphs>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Century Gothic</vt:lpstr>
      <vt:lpstr>Wingdings 3</vt:lpstr>
      <vt:lpstr>Сектор</vt:lpstr>
      <vt:lpstr>Супер-робот уборщик </vt:lpstr>
      <vt:lpstr>Механизм Робота</vt:lpstr>
      <vt:lpstr>Колебания</vt:lpstr>
      <vt:lpstr>трал</vt:lpstr>
      <vt:lpstr>Мы соединили механизмы</vt:lpstr>
      <vt:lpstr>Движение колес  ременная передача</vt:lpstr>
      <vt:lpstr>Датчик приближения остановка у препятствия</vt:lpstr>
      <vt:lpstr>Что у нас получилось в конце</vt:lpstr>
      <vt:lpstr>Программа</vt:lpstr>
      <vt:lpstr>Конец!!!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Супер робот уборщик</dc:title>
  <dc:creator>User</dc:creator>
  <cp:lastModifiedBy>User</cp:lastModifiedBy>
  <cp:revision>7</cp:revision>
  <dcterms:created xsi:type="dcterms:W3CDTF">2025-01-26T15:05:13Z</dcterms:created>
  <dcterms:modified xsi:type="dcterms:W3CDTF">2025-03-17T17:21:27Z</dcterms:modified>
</cp:coreProperties>
</file>