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Машина на пульте управления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Машина и пульт управления сделаны на базе </a:t>
            </a:r>
            <a:r>
              <a:rPr lang="en-US" dirty="0"/>
              <a:t>Lego </a:t>
            </a:r>
            <a:r>
              <a:rPr lang="en-US" dirty="0" smtClean="0"/>
              <a:t>EV3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Участник</a:t>
            </a:r>
            <a:r>
              <a:rPr lang="en-US" dirty="0" smtClean="0"/>
              <a:t>: </a:t>
            </a:r>
            <a:r>
              <a:rPr lang="ru-RU" dirty="0"/>
              <a:t>Смыслов Илья Иванович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Куратор</a:t>
            </a:r>
            <a:r>
              <a:rPr lang="en-US" dirty="0" smtClean="0"/>
              <a:t>: </a:t>
            </a:r>
            <a:r>
              <a:rPr lang="ru-RU" dirty="0" smtClean="0"/>
              <a:t>Иванов Антон Вячеславович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2400"/>
            <a:ext cx="8229600" cy="3801562"/>
          </a:xfrm>
        </p:spPr>
      </p:pic>
    </p:spTree>
    <p:extLst>
      <p:ext uri="{BB962C8B-B14F-4D97-AF65-F5344CB8AC3E}">
        <p14:creationId xmlns:p14="http://schemas.microsoft.com/office/powerpoint/2010/main" val="388256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2400"/>
            <a:ext cx="8229600" cy="3801562"/>
          </a:xfrm>
        </p:spPr>
      </p:pic>
    </p:spTree>
    <p:extLst>
      <p:ext uri="{BB962C8B-B14F-4D97-AF65-F5344CB8AC3E}">
        <p14:creationId xmlns:p14="http://schemas.microsoft.com/office/powerpoint/2010/main" val="270703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2400"/>
            <a:ext cx="8229600" cy="3801562"/>
          </a:xfrm>
        </p:spPr>
      </p:pic>
    </p:spTree>
    <p:extLst>
      <p:ext uri="{BB962C8B-B14F-4D97-AF65-F5344CB8AC3E}">
        <p14:creationId xmlns:p14="http://schemas.microsoft.com/office/powerpoint/2010/main" val="192551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2400"/>
            <a:ext cx="8229600" cy="3801562"/>
          </a:xfrm>
        </p:spPr>
      </p:pic>
    </p:spTree>
    <p:extLst>
      <p:ext uri="{BB962C8B-B14F-4D97-AF65-F5344CB8AC3E}">
        <p14:creationId xmlns:p14="http://schemas.microsoft.com/office/powerpoint/2010/main" val="1678040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Машина на пульте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Машина на пульте управления</dc:title>
  <dc:creator>Uchitel1</dc:creator>
  <cp:lastModifiedBy>PC</cp:lastModifiedBy>
  <cp:revision>2</cp:revision>
  <dcterms:created xsi:type="dcterms:W3CDTF">2024-12-20T10:38:30Z</dcterms:created>
  <dcterms:modified xsi:type="dcterms:W3CDTF">2024-12-20T10:44:38Z</dcterms:modified>
</cp:coreProperties>
</file>