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9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AAF8E79-95D7-4D59-A4C4-4CD3BDDC69E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89A64F-1D77-4A62-9048-B5D75E220BB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D15C75-AA7E-4F44-BA77-583B66F980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1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1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7659FC-1010-4898-A1DE-6C28BEA501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232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0069E6-8E1D-41E9-B5B9-F681DF7131F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DB4783-4350-42F2-89B6-01C7D849EC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4F065A-0A20-4428-92CC-90506DBA9D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AFAC77-98B9-45F1-B649-D44840D945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E0CD35-0241-4328-AEC2-7BE7F76F44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317074-7707-4CB5-83EE-61D351CA13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624D02-1A4B-4FB4-9C1E-C7310E8036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ED8DF0-2D63-4BB4-8BF9-686D0B9A4D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0962C0-4B21-485C-9937-B2434C4CBD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0BC678-13F4-4E7F-AED3-0EBB2E54FF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232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8FD5E5-4958-47F2-812D-A930FAA058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1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CF4D36-D32E-4BA0-81C5-90727AF090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1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1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FC5A4D-07DB-4ACB-8CC6-601262B330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232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20D8D4B-8A52-4E50-ADC0-D1194BEDB9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D14F06-0CEE-42F3-A595-C6B25601659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FA12B2-668F-40AB-A6CA-2D148CE33E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2FCF70-395A-43E5-8D00-D703D2AB8B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6AECDE-30E3-4783-822B-68A4985F1A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E5A82B-2E33-4827-BD2D-45A076841E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0C986E-7864-41DF-83AB-0C675E1699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2320" y="368208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9953BB-1B9A-4D1B-9D43-8D48427C6D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1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6EBE10-5E1A-4AA8-98BF-A45AB01B55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4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1200" y="6356520"/>
            <a:ext cx="27428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C7A218-6F36-4FAB-9376-E7D10FA250CB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4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8611200" y="6356520"/>
            <a:ext cx="27428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B229C7-45E2-48ED-BEB2-B5D742B53D05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84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2160000" y="360"/>
            <a:ext cx="10025640" cy="6857280"/>
          </a:xfrm>
          <a:custGeom>
            <a:avLst/>
            <a:gdLst>
              <a:gd name="textAreaLeft" fmla="*/ 0 w 10025640"/>
              <a:gd name="textAreaRight" fmla="*/ 10026000 w 10025640"/>
              <a:gd name="textAreaTop" fmla="*/ 0 h 6857280"/>
              <a:gd name="textAreaBottom" fmla="*/ 6857640 h 6857280"/>
            </a:gdLst>
            <a:ahLst/>
            <a:rect l="textAreaLeft" t="textAreaTop" r="textAreaRight" b="textAreaBottom"/>
            <a:pathLst>
              <a:path w="27850" h="19049">
                <a:moveTo>
                  <a:pt x="0" y="19049"/>
                </a:moveTo>
                <a:lnTo>
                  <a:pt x="0" y="0"/>
                </a:lnTo>
                <a:lnTo>
                  <a:pt x="27850" y="0"/>
                </a:lnTo>
                <a:lnTo>
                  <a:pt x="27850" y="19049"/>
                </a:lnTo>
                <a:lnTo>
                  <a:pt x="0" y="19049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43880" y="312840"/>
            <a:ext cx="7295760" cy="14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200" spc="-1" strike="noStrike">
                <a:solidFill>
                  <a:srgbClr val="000000"/>
                </a:solidFill>
                <a:latin typeface="Arial"/>
              </a:rPr>
              <a:t>Проект гоночной машины на резиномоторе</a:t>
            </a:r>
            <a:r>
              <a:rPr b="1" lang="ru-RU" sz="4200" spc="-1" strike="noStrike">
                <a:solidFill>
                  <a:srgbClr val="158466"/>
                </a:solidFill>
                <a:latin typeface="Arial"/>
              </a:rPr>
              <a:t> 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660000" y="5724720"/>
            <a:ext cx="5399640" cy="111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158466"/>
                </a:solidFill>
                <a:latin typeface="Arial"/>
              </a:rPr>
              <a:t>Выполнил: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158466"/>
                </a:solidFill>
                <a:latin typeface="Arial"/>
              </a:rPr>
              <a:t>Ученик 4 класса Семен Лисицкий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5220000" y="1295280"/>
            <a:ext cx="2304360" cy="23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5220000" y="319680"/>
            <a:ext cx="6533640" cy="490032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1080000" y="1620000"/>
            <a:ext cx="5577120" cy="418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566360" y="2520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667160" y="0"/>
            <a:ext cx="9132840" cy="684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186480" y="522720"/>
            <a:ext cx="5933160" cy="469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solidFill>
                  <a:srgbClr val="000000"/>
                </a:solidFill>
                <a:latin typeface="Arial"/>
              </a:rPr>
              <a:t>Проект гоночной машины создан из конструктора Vex IQ второго поколения.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solidFill>
                  <a:srgbClr val="000000"/>
                </a:solidFill>
                <a:latin typeface="Arial"/>
              </a:rPr>
              <a:t>Актуальность проекта заключается в том что, на данный момент для  второго поколения конструктора очень мало готовых инструкций по сборке. Поэтому мы взялись решить эту проблему.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solidFill>
                  <a:srgbClr val="000000"/>
                </a:solidFill>
                <a:latin typeface="Arial"/>
              </a:rPr>
              <a:t>Преимущество этой машины заключается в том, что она очень легко собирается и может быстро ездить.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solidFill>
                  <a:srgbClr val="000000"/>
                </a:solidFill>
                <a:latin typeface="Arial"/>
              </a:rPr>
              <a:t>Далее представлена подробная инструкция по сборке: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6193080" y="0"/>
            <a:ext cx="5999760" cy="44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56636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546920" y="576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56636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55664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56636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6048000" y="333792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566360" y="2520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57608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Application>LibreOffice/7.5.6.2$Linux_X86_64 LibreOffice_project/50$Build-2</Application>
  <AppVersion>15.0000</AppVersion>
  <Words>1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2012-12-03T06:56:55Z</dcterms:created>
  <dc:creator/>
  <dc:description/>
  <dc:language>ru-RU</dc:language>
  <cp:lastModifiedBy/>
  <dcterms:modified xsi:type="dcterms:W3CDTF">2024-12-10T21:13:07Z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</vt:i4>
  </property>
</Properties>
</file>