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4" r:id="rId8"/>
    <p:sldId id="273" r:id="rId9"/>
    <p:sldId id="264" r:id="rId10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7063" y="208432"/>
            <a:ext cx="10744200" cy="22339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Проект на тему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</a:rPr>
              <a:t>“</a:t>
            </a:r>
            <a:r>
              <a:rPr lang="ru-RU" sz="3200" b="1" dirty="0" smtClean="0">
                <a:solidFill>
                  <a:schemeClr val="bg1"/>
                </a:solidFill>
              </a:rPr>
              <a:t>Манипулятор </a:t>
            </a:r>
            <a:r>
              <a:rPr lang="ru-RU" sz="3200" b="1" dirty="0">
                <a:solidFill>
                  <a:schemeClr val="bg1"/>
                </a:solidFill>
              </a:rPr>
              <a:t>с плоскопараллельной </a:t>
            </a:r>
            <a:r>
              <a:rPr lang="ru-RU" sz="3200" b="1" dirty="0" smtClean="0">
                <a:solidFill>
                  <a:schemeClr val="bg1"/>
                </a:solidFill>
              </a:rPr>
              <a:t>кинематикой</a:t>
            </a:r>
            <a:r>
              <a:rPr lang="en-US" sz="3200" b="1" dirty="0" smtClean="0">
                <a:solidFill>
                  <a:schemeClr val="bg1"/>
                </a:solidFill>
              </a:rPr>
              <a:t>”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/>
            </a:r>
            <a:br>
              <a:rPr lang="ru-RU" sz="4400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25905" y="4405642"/>
            <a:ext cx="3920914" cy="2261937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Над проектом работали: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обучающиеся МБОУ СОШ </a:t>
            </a:r>
            <a:r>
              <a:rPr lang="ru-RU" sz="1800" dirty="0" err="1" smtClean="0">
                <a:solidFill>
                  <a:schemeClr val="bg1"/>
                </a:solidFill>
              </a:rPr>
              <a:t>с.Лутна</a:t>
            </a:r>
            <a:endParaRPr lang="ru-RU" sz="1800" i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Руководитель проекта: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     </a:t>
            </a:r>
            <a:r>
              <a:rPr lang="ru-RU" sz="1800" i="1" dirty="0" err="1" smtClean="0">
                <a:solidFill>
                  <a:schemeClr val="bg1"/>
                </a:solidFill>
              </a:rPr>
              <a:t>Резаева</a:t>
            </a:r>
            <a:r>
              <a:rPr lang="ru-RU" sz="1800" i="1" dirty="0" smtClean="0">
                <a:solidFill>
                  <a:schemeClr val="bg1"/>
                </a:solidFill>
              </a:rPr>
              <a:t> Наталья Сергеевна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494192"/>
            <a:ext cx="7916908" cy="52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18" y="642581"/>
            <a:ext cx="5247356" cy="12143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Цели проекта: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 smtClean="0">
                <a:solidFill>
                  <a:schemeClr val="bg1"/>
                </a:solidFill>
              </a:rPr>
              <a:t>изучение </a:t>
            </a:r>
            <a:r>
              <a:rPr lang="ru-RU" sz="2600" dirty="0">
                <a:solidFill>
                  <a:schemeClr val="bg1"/>
                </a:solidFill>
              </a:rPr>
              <a:t>основной документации и знакомство с функциями </a:t>
            </a:r>
            <a:r>
              <a:rPr lang="ru-RU" sz="2600" dirty="0" smtClean="0">
                <a:solidFill>
                  <a:schemeClr val="bg1"/>
                </a:solidFill>
              </a:rPr>
              <a:t>робота;</a:t>
            </a:r>
            <a:endParaRPr lang="ru-RU" sz="2600" dirty="0">
              <a:solidFill>
                <a:schemeClr val="bg1"/>
              </a:solidFill>
            </a:endParaRPr>
          </a:p>
          <a:p>
            <a:pPr lvl="0"/>
            <a:r>
              <a:rPr lang="ru-RU" sz="2600" dirty="0">
                <a:solidFill>
                  <a:schemeClr val="bg1"/>
                </a:solidFill>
              </a:rPr>
              <a:t>изучение языков программирования и программного обеспечения необходимых для работы с роботом;</a:t>
            </a:r>
          </a:p>
          <a:p>
            <a:pPr lvl="0"/>
            <a:r>
              <a:rPr lang="ru-RU" sz="2600" dirty="0">
                <a:solidFill>
                  <a:schemeClr val="bg1"/>
                </a:solidFill>
              </a:rPr>
              <a:t>разработка программ для </a:t>
            </a:r>
            <a:r>
              <a:rPr lang="ru-RU" sz="2600" dirty="0" smtClean="0">
                <a:solidFill>
                  <a:schemeClr val="bg1"/>
                </a:solidFill>
              </a:rPr>
              <a:t>робота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на </a:t>
            </a:r>
            <a:r>
              <a:rPr lang="ru-RU" sz="2600" dirty="0">
                <a:solidFill>
                  <a:schemeClr val="bg1"/>
                </a:solidFill>
              </a:rPr>
              <a:t>платформе </a:t>
            </a:r>
            <a:r>
              <a:rPr lang="en-GB" sz="2600" dirty="0" smtClean="0">
                <a:solidFill>
                  <a:schemeClr val="bg1"/>
                </a:solidFill>
              </a:rPr>
              <a:t>Arduino</a:t>
            </a:r>
            <a:r>
              <a:rPr lang="ru-RU" sz="2600" dirty="0" smtClean="0">
                <a:solidFill>
                  <a:schemeClr val="bg1"/>
                </a:solidFill>
              </a:rPr>
              <a:t>;</a:t>
            </a:r>
            <a:endParaRPr lang="ru-RU" sz="2600" dirty="0">
              <a:solidFill>
                <a:schemeClr val="bg1"/>
              </a:solidFill>
            </a:endParaRPr>
          </a:p>
          <a:p>
            <a:pPr lvl="0"/>
            <a:r>
              <a:rPr lang="ru-RU" sz="2600" dirty="0">
                <a:solidFill>
                  <a:schemeClr val="bg1"/>
                </a:solidFill>
              </a:rPr>
              <a:t>отработка навыков работы с </a:t>
            </a:r>
            <a:r>
              <a:rPr lang="ru-RU" sz="2600" dirty="0" smtClean="0">
                <a:solidFill>
                  <a:schemeClr val="bg1"/>
                </a:solidFill>
              </a:rPr>
              <a:t>роботом.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 r="9003" b="3203"/>
          <a:stretch/>
        </p:blipFill>
        <p:spPr>
          <a:xfrm rot="5400000">
            <a:off x="9278943" y="3975238"/>
            <a:ext cx="2916657" cy="26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4" y="339978"/>
            <a:ext cx="9058239" cy="147857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Объект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449" y="1636745"/>
            <a:ext cx="4224671" cy="21818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Конструктор</a:t>
            </a:r>
            <a:r>
              <a:rPr lang="ru-RU" sz="2800" dirty="0" smtClean="0">
                <a:solidFill>
                  <a:schemeClr val="bg1"/>
                </a:solidFill>
              </a:rPr>
              <a:t> программируемых </a:t>
            </a:r>
            <a:r>
              <a:rPr lang="ru-RU" sz="2800" dirty="0">
                <a:solidFill>
                  <a:schemeClr val="bg1"/>
                </a:solidFill>
              </a:rPr>
              <a:t>моделей инженерных систем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https://static.insales-cdn.com/files/1/4801/14168769/original/%D0%A0%D0%B8%D1%81%D1%83%D0%BD%D0%BE%D0%BA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12838" r="1408" b="15580"/>
          <a:stretch/>
        </p:blipFill>
        <p:spPr bwMode="auto">
          <a:xfrm>
            <a:off x="5460273" y="2325187"/>
            <a:ext cx="5399316" cy="412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5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8" y="443061"/>
            <a:ext cx="10972800" cy="4155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Наборы  для </a:t>
            </a:r>
            <a:r>
              <a:rPr lang="ru-RU" sz="3200" dirty="0">
                <a:solidFill>
                  <a:schemeClr val="bg1"/>
                </a:solidFill>
              </a:rPr>
              <a:t>изучения многокомпонентных робототехнических систем и манипуляционных роботов </a:t>
            </a:r>
            <a:r>
              <a:rPr lang="ru-RU" sz="3200" dirty="0" smtClean="0">
                <a:solidFill>
                  <a:schemeClr val="bg1"/>
                </a:solidFill>
              </a:rPr>
              <a:t> обеспечивают </a:t>
            </a:r>
            <a:r>
              <a:rPr lang="ru-RU" sz="3200" dirty="0">
                <a:solidFill>
                  <a:schemeClr val="bg1"/>
                </a:solidFill>
              </a:rPr>
              <a:t>возможность изучения основ электроники и </a:t>
            </a:r>
            <a:r>
              <a:rPr lang="ru-RU" sz="3200" dirty="0" err="1">
                <a:solidFill>
                  <a:schemeClr val="bg1"/>
                </a:solidFill>
              </a:rPr>
              <a:t>схемотехники</a:t>
            </a:r>
            <a:r>
              <a:rPr lang="ru-RU" sz="3200" dirty="0">
                <a:solidFill>
                  <a:schemeClr val="bg1"/>
                </a:solidFill>
              </a:rPr>
              <a:t>, разработки и </a:t>
            </a:r>
            <a:r>
              <a:rPr lang="ru-RU" sz="3200" dirty="0" err="1">
                <a:solidFill>
                  <a:schemeClr val="bg1"/>
                </a:solidFill>
              </a:rPr>
              <a:t>прототипированию</a:t>
            </a:r>
            <a:r>
              <a:rPr lang="ru-RU" sz="3200" dirty="0">
                <a:solidFill>
                  <a:schemeClr val="bg1"/>
                </a:solidFill>
              </a:rPr>
              <a:t> моделей роботов, разработки программных и аппаратных комплексов инженерных систем, решений в сфере "Интернет вещей", а также решений в </a:t>
            </a:r>
            <a:r>
              <a:rPr lang="ru-RU" sz="3200" dirty="0" smtClean="0">
                <a:solidFill>
                  <a:schemeClr val="bg1"/>
                </a:solidFill>
              </a:rPr>
              <a:t>области </a:t>
            </a:r>
            <a:r>
              <a:rPr lang="ru-RU" sz="3200" dirty="0">
                <a:solidFill>
                  <a:schemeClr val="bg1"/>
                </a:solidFill>
              </a:rPr>
              <a:t>робототехники, искусственного интеллекта и машинного обучения.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 flipV="1">
            <a:off x="9523829" y="6324599"/>
            <a:ext cx="196946" cy="202810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6" y="4527998"/>
            <a:ext cx="3647353" cy="243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397" r="20955"/>
          <a:stretch/>
        </p:blipFill>
        <p:spPr>
          <a:xfrm>
            <a:off x="8773882" y="4527998"/>
            <a:ext cx="1880646" cy="2220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4797" r="14772" b="4902"/>
          <a:stretch/>
        </p:blipFill>
        <p:spPr>
          <a:xfrm>
            <a:off x="5126529" y="4673393"/>
            <a:ext cx="2456586" cy="2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1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439189"/>
            <a:ext cx="10972800" cy="43891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 состав комплекта также входит набор библиотек трехмерных моделей, предназначенных для проектирования в CAD-системах и </a:t>
            </a:r>
            <a:r>
              <a:rPr lang="ru-RU" dirty="0" err="1">
                <a:solidFill>
                  <a:schemeClr val="bg1"/>
                </a:solidFill>
              </a:rPr>
              <a:t>прототипирования</a:t>
            </a:r>
            <a:r>
              <a:rPr lang="ru-RU" dirty="0">
                <a:solidFill>
                  <a:schemeClr val="bg1"/>
                </a:solidFill>
              </a:rPr>
              <a:t> с применением аддитивных технологий. Набор может применяться для практического изучения современных технологий в рамках соответствующих курсов в школе и детских технопарках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599" y="2847108"/>
            <a:ext cx="3888509" cy="388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49" y="2846578"/>
            <a:ext cx="3892069" cy="3892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>
          <a:xfrm rot="5400000">
            <a:off x="8283057" y="2949056"/>
            <a:ext cx="4008943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127" y="618517"/>
            <a:ext cx="7408284" cy="10347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319491" y="3131127"/>
            <a:ext cx="493598" cy="563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509" y="2659829"/>
            <a:ext cx="3306618" cy="1237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эксперимент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54765" y="2609030"/>
            <a:ext cx="3306618" cy="1339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измерение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64944" y="2609030"/>
            <a:ext cx="3463637" cy="128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ОПЫТ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0" y="185017"/>
            <a:ext cx="10396996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Манипулятор с плоскопараллельной кинематикой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45616" y="871728"/>
            <a:ext cx="3648174" cy="3648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"/>
          <a:stretch/>
        </p:blipFill>
        <p:spPr>
          <a:xfrm rot="5400000">
            <a:off x="5544149" y="1021370"/>
            <a:ext cx="5999071" cy="569978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8" b="12205"/>
          <a:stretch/>
        </p:blipFill>
        <p:spPr>
          <a:xfrm rot="5400000">
            <a:off x="2518588" y="3682798"/>
            <a:ext cx="2702229" cy="36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4" y="704088"/>
            <a:ext cx="425796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Заключение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выполнении проекта мы: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Изучили основные документации и знакомство с функциями конструктора программируемых моделей;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Изучили язык программирования и программного обеспечения необходимых для работы с роботом;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Разработали программы для конструктора программируемых моделей на платформе </a:t>
            </a:r>
            <a:r>
              <a:rPr lang="en-GB" dirty="0">
                <a:solidFill>
                  <a:schemeClr val="bg1"/>
                </a:solidFill>
              </a:rPr>
              <a:t>Arduino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Отработали </a:t>
            </a:r>
            <a:r>
              <a:rPr lang="ru-RU" dirty="0" err="1">
                <a:solidFill>
                  <a:schemeClr val="bg1"/>
                </a:solidFill>
              </a:rPr>
              <a:t>навыкы</a:t>
            </a:r>
            <a:r>
              <a:rPr lang="ru-RU" dirty="0">
                <a:solidFill>
                  <a:schemeClr val="bg1"/>
                </a:solidFill>
              </a:rPr>
              <a:t> работы с конструктора программируемых моделей при подключении различных сервоприводов.</a:t>
            </a:r>
          </a:p>
        </p:txBody>
      </p:sp>
    </p:spTree>
    <p:extLst>
      <p:ext uri="{BB962C8B-B14F-4D97-AF65-F5344CB8AC3E}">
        <p14:creationId xmlns:p14="http://schemas.microsoft.com/office/powerpoint/2010/main" val="20348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1900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217</TotalTime>
  <Words>213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        Проект на тему  “Манипулятор с плоскопараллельной кинематикой”  </vt:lpstr>
      <vt:lpstr>Цели проекта:</vt:lpstr>
      <vt:lpstr>Объект исследования </vt:lpstr>
      <vt:lpstr>Наборы  для изучения многокомпонентных робототехнических систем и манипуляционных роботов  обеспечивают возможность изучения основ электроники и схемотехники, разработки и прототипированию моделей роботов, разработки программных и аппаратных комплексов инженерных систем, решений в сфере "Интернет вещей", а также решений в области робототехники, искусственного интеллекта и машинного обучения.</vt:lpstr>
      <vt:lpstr> </vt:lpstr>
      <vt:lpstr>Методы исследования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лаборатория</dc:title>
  <dc:creator>User</dc:creator>
  <cp:lastModifiedBy>User</cp:lastModifiedBy>
  <cp:revision>15</cp:revision>
  <dcterms:created xsi:type="dcterms:W3CDTF">2022-09-11T18:57:58Z</dcterms:created>
  <dcterms:modified xsi:type="dcterms:W3CDTF">2024-12-06T11:38:01Z</dcterms:modified>
</cp:coreProperties>
</file>