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74441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Управление образования администрации города Глазова</a:t>
            </a:r>
            <a:r>
              <a:rPr lang="ru-RU" sz="1600" dirty="0" smtClean="0">
                <a:ea typeface="Calibri"/>
                <a:cs typeface="Times New Roman"/>
              </a:rPr>
              <a:t/>
            </a:r>
            <a:br>
              <a:rPr lang="ru-RU" sz="1600" dirty="0" smtClean="0"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600" dirty="0" smtClean="0">
                <a:ea typeface="Calibri"/>
                <a:cs typeface="Times New Roman"/>
              </a:rPr>
              <a:t/>
            </a:r>
            <a:br>
              <a:rPr lang="ru-RU" sz="1600" dirty="0" smtClean="0"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Детский сад №30 «Аленький цветочек»</a:t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ea typeface="Calibri"/>
                <a:cs typeface="Times New Roman"/>
              </a:rPr>
              <a:t/>
            </a:r>
            <a:br>
              <a:rPr lang="ru-RU" sz="3200" dirty="0" smtClean="0">
                <a:ea typeface="Calibri"/>
                <a:cs typeface="Times New Roman"/>
              </a:rPr>
            </a:br>
            <a:r>
              <a:rPr lang="ru-RU" sz="3200" dirty="0" smtClean="0">
                <a:ea typeface="Calibri"/>
                <a:cs typeface="Times New Roman"/>
              </a:rPr>
              <a:t>«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ТИКО – конструктор и </a:t>
            </a:r>
            <a:r>
              <a:rPr lang="ru-RU" sz="32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робо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– пчёлка как средство развития логического мышления у детей дошкольного возраста»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445224"/>
            <a:ext cx="6372200" cy="7200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Воспитатель: Игнатьева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Мария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41027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5474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779912" cy="50985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Подготовительный этап</a:t>
            </a:r>
            <a:endParaRPr lang="ru-RU" sz="3200" dirty="0"/>
          </a:p>
        </p:txBody>
      </p:sp>
      <p:pic>
        <p:nvPicPr>
          <p:cNvPr id="3074" name="Picture 2" descr="C:\Users\Maria\Desktop\технология тико 23\фото и видео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400" y="21266"/>
            <a:ext cx="5400600" cy="67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2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Выбор схемы </a:t>
            </a:r>
            <a:endParaRPr lang="ru-RU" sz="4000" dirty="0"/>
          </a:p>
        </p:txBody>
      </p:sp>
      <p:pic>
        <p:nvPicPr>
          <p:cNvPr id="1030" name="Picture 6" descr="C:\Users\Maria\Desktop\технология тико 23\фото и видео\20231208_101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3339"/>
            <a:ext cx="4104457" cy="3078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ia\Desktop\технология тико 23\фото и видео\20231208_101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308" y="713420"/>
            <a:ext cx="4166280" cy="312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ia\Desktop\технология тико 23\фото и видео\20231208_101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1985"/>
            <a:ext cx="4128020" cy="309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ria\Desktop\технология тико 23\фото и видео\20231208_102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764697"/>
            <a:ext cx="4158577" cy="3118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5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Рассматриваем и анализируем схему </a:t>
            </a:r>
            <a:r>
              <a:rPr lang="ru-RU" dirty="0"/>
              <a:t>и</a:t>
            </a:r>
            <a:r>
              <a:rPr lang="ru-RU" dirty="0" smtClean="0"/>
              <a:t>зображения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Maria\Desktop\технология тико 23\фото и видео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519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ia\Desktop\технология тико 23\фото и видео\20231208_115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6876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a\Desktop\технология тико 23\фото и видео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302" y="3513195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75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Выстраиваем маршрут для </a:t>
            </a:r>
            <a:r>
              <a:rPr lang="ru-RU" dirty="0" err="1" smtClean="0"/>
              <a:t>робо</a:t>
            </a:r>
            <a:r>
              <a:rPr lang="ru-RU" dirty="0" smtClean="0"/>
              <a:t>-пчёлки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5985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Maria\Desktop\технология тико 23\фото и видео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ria\Desktop\технология тико 23\фото и видео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ria\Desktop\технология тико 23\фото и видео\20231208_115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38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000" dirty="0" smtClean="0"/>
              <a:t>Программируем </a:t>
            </a:r>
            <a:r>
              <a:rPr lang="ru-RU" sz="4000" dirty="0" err="1" smtClean="0">
                <a:solidFill>
                  <a:prstClr val="black"/>
                </a:solidFill>
              </a:rPr>
              <a:t>робо</a:t>
            </a:r>
            <a:r>
              <a:rPr lang="ru-RU" sz="4000" dirty="0" smtClean="0">
                <a:solidFill>
                  <a:prstClr val="black"/>
                </a:solidFill>
              </a:rPr>
              <a:t>-пчёлку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Maria\Desktop\технология тико 23\фото и видео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7589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\Desktop\технология тико 23\фото и видео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41790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ia\Desktop\технология тико 23\фото и видео\20231208_115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126" y="692696"/>
            <a:ext cx="4154874" cy="4693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9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Собираем нужные детали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Maria\Desktop\технология тико 23\фото и видео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089" y="373826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ia\Desktop\технология тико 23\фото и видео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2" y="3301665"/>
            <a:ext cx="4699554" cy="352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ria\Desktop\технология тико 23\фото и видео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94227"/>
            <a:ext cx="3240360" cy="32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ria\Desktop\технология тико 23\фото и видео\20231208_115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227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15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Составляем изображение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Maria\Desktop\технология тико 23\фото и видео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834" y="595994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ria\Desktop\технология тико 23\фото и видео\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45530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ria\Desktop\технология тико 23\фото и видео\20231208_115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36" y="620688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ia\Desktop\технология тико 23\фото и видео\20231208_115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297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63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000" dirty="0" smtClean="0"/>
              <a:t>Раскрашиваем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Maria\Desktop\технология тико 23\фото и видео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9" y="719318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ia\Desktop\технология тико 23\фото и видео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66982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2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Управление образования администрации города Глазова Муниципальное бюджетное дошкольное образовательное учреждение Детский сад №30 «Аленький цветочек»     «ТИКО – конструктор и робо – пчёлка как средство развития логического мышления у детей дошкольного возраста»  </vt:lpstr>
      <vt:lpstr>Подготовительный этап</vt:lpstr>
      <vt:lpstr>Выбор схемы </vt:lpstr>
      <vt:lpstr>Рассматриваем и анализируем схему изображения</vt:lpstr>
      <vt:lpstr>Выстраиваем маршрут для робо-пчёлки</vt:lpstr>
      <vt:lpstr>Программируем робо-пчёлку</vt:lpstr>
      <vt:lpstr>Собираем нужные детали </vt:lpstr>
      <vt:lpstr>Составляем изображение </vt:lpstr>
      <vt:lpstr>Раскрашиваем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123</cp:lastModifiedBy>
  <cp:revision>9</cp:revision>
  <dcterms:created xsi:type="dcterms:W3CDTF">2023-12-08T05:21:02Z</dcterms:created>
  <dcterms:modified xsi:type="dcterms:W3CDTF">2024-10-07T06:03:18Z</dcterms:modified>
</cp:coreProperties>
</file>