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12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595B0-3BF3-4E0E-87AB-B9D49768FAF4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31AD0-C22A-4C8D-8B63-F30318A8F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84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D759-205D-4A50-ABBA-3AEB6ECBFF00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4582-39A4-4132-986C-15FF56BBC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3D4B-82E5-4768-92E7-A409E7741AE0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4582-39A4-4132-986C-15FF56BBC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413E-2B75-4809-9D92-B8EBFACE53C2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4582-39A4-4132-986C-15FF56BBC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7BD5D-EDF6-407D-BF89-74D70D3293E0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4582-39A4-4132-986C-15FF56BBC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F3E8-827F-4EBA-84C6-7C49B8473798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4582-39A4-4132-986C-15FF56BBC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B5A7-98B0-4DFC-8A93-8722054CB825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4582-39A4-4132-986C-15FF56BBC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21BF-E879-4F58-A82B-6B327E15EC19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4582-39A4-4132-986C-15FF56BBC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8330-9DE5-46F7-8140-E2161AED2100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4582-39A4-4132-986C-15FF56BBC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03E6-20DF-4A53-967A-882BE127AEF5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4582-39A4-4132-986C-15FF56BBC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3401-E031-4F9C-B0D2-4DC975961F3C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4582-39A4-4132-986C-15FF56BBC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EA53-C024-4C0C-AC2A-C0F0FD5980A2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4582-39A4-4132-986C-15FF56BBC6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222C76-F342-447B-B748-134F5B078F43}" type="datetime1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6E4582-39A4-4132-986C-15FF56BBC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Dom\Desktop\&#1057;&#1087;&#1086;&#1082;&#1086;&#1081;&#1085;&#1072;&#1103;-&#1052;&#1091;&#1079;&#1099;&#1082;&#1072;-&#1044;&#1083;&#1103;-&#1057;&#1085;&#1103;&#1090;&#1080;&#1103;-&#1057;&#1090;&#1088;&#1077;&#1089;&#1089;&#1072;-&#1073;&#1077;&#1079;-&#1089;&#1083;&#1086;&#1074;_-_256-kbps_.wav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571480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«Моя счастливая семья!»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3244334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/>
              <a:t>Семья </a:t>
            </a:r>
            <a:endParaRPr lang="ru-RU" sz="3200" b="1" i="1" dirty="0" smtClean="0"/>
          </a:p>
          <a:p>
            <a:pPr algn="r"/>
            <a:r>
              <a:rPr lang="ru-RU" sz="3200" b="1" i="1" dirty="0" smtClean="0"/>
              <a:t>Селезневых</a:t>
            </a:r>
          </a:p>
          <a:p>
            <a:pPr algn="r"/>
            <a:endParaRPr lang="ru-RU" sz="4000" b="1" i="1" dirty="0" smtClean="0"/>
          </a:p>
          <a:p>
            <a:pPr algn="r"/>
            <a:endParaRPr lang="ru-RU" sz="4000" b="1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2071678"/>
            <a:ext cx="4320478" cy="3240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покойная-Музыка-Для-Снятия-Стресса-без-слов_-_256-kbps_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06650256"/>
      </p:ext>
    </p:extLst>
  </p:cSld>
  <p:clrMapOvr>
    <a:masterClrMapping/>
  </p:clrMapOvr>
  <p:transition advClick="0" advTm="915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Наши верные друзья и помощники – это наши близкие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XXX\Desktop\конкурс семья селезневы\Селезневы на конкурс\семейные праздники\IMG-20201231-WA0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6976"/>
            <a:ext cx="3624064" cy="271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XXX\Desktop\конкурс семья селезневы\Селезневы на конкурс\семейные праздники\DSC063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3880994" cy="2910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62942097"/>
      </p:ext>
    </p:extLst>
  </p:cSld>
  <p:clrMapOvr>
    <a:masterClrMapping/>
  </p:clrMapOvr>
  <p:transition advClick="0" advTm="7562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семья,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которой живут вместе любовь, забота, доброта, взаимопонимание и всеми  почитаемые семейные традиции.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XXX\Desktop\конкурс семья селезневы\Селезневы на конкурс\семейные праздники\DSC04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8853" y="2708920"/>
            <a:ext cx="2934326" cy="3912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XXX\Desktop\конкурс семья селезневы\Селезневы на конкурс\дома у телевизора\IMG_20180702_2045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894" y="2564904"/>
            <a:ext cx="2520280" cy="336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XXX\Desktop\тан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3824" y="2389091"/>
            <a:ext cx="2573810" cy="352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74995047"/>
      </p:ext>
    </p:extLst>
  </p:cSld>
  <p:clrMapOvr>
    <a:masterClrMapping/>
  </p:clrMapOvr>
  <p:transition advClick="0" advTm="8767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244334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36006796"/>
      </p:ext>
    </p:extLst>
  </p:cSld>
  <p:clrMapOvr>
    <a:masterClrMapping/>
  </p:clrMapOvr>
  <p:transition advClick="0" advTm="526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816424" cy="286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90336"/>
            <a:ext cx="4968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r>
              <a:rPr lang="ru-RU" b="1" i="1" dirty="0" smtClean="0"/>
              <a:t>	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	</a:t>
            </a:r>
            <a:r>
              <a:rPr lang="ru-RU" b="1" i="1" dirty="0" smtClean="0">
                <a:solidFill>
                  <a:srgbClr val="FF0000"/>
                </a:solidFill>
              </a:rPr>
              <a:t>Папа</a:t>
            </a:r>
            <a:r>
              <a:rPr lang="ru-RU" b="1" i="1" dirty="0"/>
              <a:t>, он же глава семьи – </a:t>
            </a:r>
            <a:r>
              <a:rPr lang="ru-RU" b="1" i="1" dirty="0">
                <a:solidFill>
                  <a:srgbClr val="FF0000"/>
                </a:solidFill>
              </a:rPr>
              <a:t>Селезнев Станислав </a:t>
            </a:r>
            <a:r>
              <a:rPr lang="ru-RU" b="1" i="1" dirty="0" smtClean="0">
                <a:solidFill>
                  <a:srgbClr val="FF0000"/>
                </a:solidFill>
              </a:rPr>
              <a:t>Николаевич.</a:t>
            </a:r>
            <a:endParaRPr lang="ru-RU" b="1" i="1" dirty="0">
              <a:solidFill>
                <a:srgbClr val="FF0000"/>
              </a:solidFill>
            </a:endParaRPr>
          </a:p>
          <a:p>
            <a:r>
              <a:rPr lang="ru-RU" b="1" i="1" dirty="0" smtClean="0"/>
              <a:t>Это </a:t>
            </a:r>
            <a:r>
              <a:rPr lang="ru-RU" b="1" i="1" dirty="0"/>
              <a:t>пример для подражания, а также гарантия безопасности и стабильности в нашей семье.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76672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	Мама </a:t>
            </a:r>
            <a:r>
              <a:rPr lang="ru-RU" b="1" i="1" dirty="0">
                <a:solidFill>
                  <a:srgbClr val="FF0000"/>
                </a:solidFill>
              </a:rPr>
              <a:t>– Селезнева Татьяна Владимировна.</a:t>
            </a:r>
          </a:p>
          <a:p>
            <a:r>
              <a:rPr lang="ru-RU" b="1" i="1" dirty="0"/>
              <a:t>Нежная, добрая, чуткая, заботливая, любящая хранительница домашнего очага. Она является «сердцем» нашей семьи и эмоциональным лидером</a:t>
            </a:r>
          </a:p>
        </p:txBody>
      </p:sp>
      <p:pic>
        <p:nvPicPr>
          <p:cNvPr id="2051" name="Picture 3" descr="C:\Users\XXX\Desktop\тан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53794"/>
            <a:ext cx="2567012" cy="3849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87974926"/>
      </p:ext>
    </p:extLst>
  </p:cSld>
  <p:clrMapOvr>
    <a:masterClrMapping/>
  </p:clrMapOvr>
  <p:transition advClick="0" advTm="9562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548680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Дети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5942">
            <a:off x="991081" y="1548386"/>
            <a:ext cx="2181225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39313">
            <a:off x="5571705" y="1548385"/>
            <a:ext cx="2181225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6903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Селезнев </a:t>
            </a:r>
            <a:r>
              <a:rPr lang="ru-RU" b="1" i="1" dirty="0">
                <a:solidFill>
                  <a:srgbClr val="FF0000"/>
                </a:solidFill>
              </a:rPr>
              <a:t>Данила Станиславович - </a:t>
            </a:r>
            <a:r>
              <a:rPr lang="ru-RU" b="1" i="1" dirty="0"/>
              <a:t>студент </a:t>
            </a:r>
            <a:r>
              <a:rPr lang="ru-RU" b="1" i="1" dirty="0" smtClean="0"/>
              <a:t>4 </a:t>
            </a:r>
            <a:r>
              <a:rPr lang="ru-RU" b="1" i="1" dirty="0"/>
              <a:t>курса </a:t>
            </a:r>
            <a:r>
              <a:rPr lang="ru-RU" b="1" i="1" dirty="0" err="1"/>
              <a:t>КрИЖТ</a:t>
            </a:r>
            <a:r>
              <a:rPr lang="ru-RU" b="1" i="1" dirty="0"/>
              <a:t> </a:t>
            </a:r>
            <a:r>
              <a:rPr lang="ru-RU" b="1" i="1" dirty="0" err="1"/>
              <a:t>ИрГУПС</a:t>
            </a:r>
            <a:endParaRPr lang="ru-RU" b="1" i="1" dirty="0"/>
          </a:p>
          <a:p>
            <a:r>
              <a:rPr lang="ru-RU" b="1" i="1" dirty="0">
                <a:solidFill>
                  <a:srgbClr val="FF0000"/>
                </a:solidFill>
              </a:rPr>
              <a:t>Селезнев Богдан Станиславович – </a:t>
            </a:r>
            <a:r>
              <a:rPr lang="ru-RU" b="1" i="1" dirty="0"/>
              <a:t>учащийся </a:t>
            </a:r>
            <a:r>
              <a:rPr lang="ru-RU" b="1" i="1" dirty="0" smtClean="0"/>
              <a:t>6</a:t>
            </a:r>
            <a:r>
              <a:rPr lang="ru-RU" b="1" i="1" dirty="0" smtClean="0"/>
              <a:t> </a:t>
            </a:r>
            <a:r>
              <a:rPr lang="ru-RU" b="1" i="1" dirty="0"/>
              <a:t>класса МБОУ СОШ </a:t>
            </a:r>
            <a:r>
              <a:rPr lang="ru-RU" b="1" i="1" dirty="0" smtClean="0"/>
              <a:t>№ 2 </a:t>
            </a:r>
            <a:endParaRPr lang="ru-RU" b="1" i="1" dirty="0" smtClean="0"/>
          </a:p>
          <a:p>
            <a:r>
              <a:rPr lang="ru-RU" b="1" i="1" dirty="0" smtClean="0"/>
              <a:t>г</a:t>
            </a:r>
            <a:r>
              <a:rPr lang="ru-RU" b="1" i="1" dirty="0"/>
              <a:t>. Шарыпово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6546716"/>
      </p:ext>
    </p:extLst>
  </p:cSld>
  <p:clrMapOvr>
    <a:masterClrMapping/>
  </p:clrMapOvr>
  <p:transition advClick="0" advTm="9891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476673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День рождения нашей семьи 14 ноября 2003 года</a:t>
            </a:r>
            <a:endParaRPr lang="ru-RU" b="1" dirty="0"/>
          </a:p>
        </p:txBody>
      </p:sp>
      <p:pic>
        <p:nvPicPr>
          <p:cNvPr id="1026" name="Picture 2" descr="C:\Users\XXX\Desktop\конкурс семья селезневы\о семье\свадьб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2692" y="980728"/>
            <a:ext cx="4449502" cy="2977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XXX\Desktop\конкурс семья селезневы\о семье\рождение данил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00907">
            <a:off x="335797" y="2206249"/>
            <a:ext cx="3546711" cy="2396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XXX\Desktop\конкурс семья селезневы\Селезневы на конкурс\DSC033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37871">
            <a:off x="5366337" y="1411867"/>
            <a:ext cx="2934825" cy="39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1" y="3244334"/>
            <a:ext cx="62915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r>
              <a:rPr lang="ru-RU" b="1" i="1" dirty="0" smtClean="0"/>
              <a:t>Наш </a:t>
            </a:r>
            <a:r>
              <a:rPr lang="ru-RU" b="1" i="1" dirty="0"/>
              <a:t>первенец – Селезнев Данила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6606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r>
              <a:rPr lang="ru-RU" b="1" i="1" dirty="0" smtClean="0"/>
              <a:t>Долгожданный </a:t>
            </a:r>
            <a:r>
              <a:rPr lang="ru-RU" b="1" i="1" dirty="0"/>
              <a:t>второй </a:t>
            </a:r>
            <a:r>
              <a:rPr lang="ru-RU" b="1" i="1" dirty="0" smtClean="0"/>
              <a:t>сын - </a:t>
            </a:r>
            <a:r>
              <a:rPr lang="ru-RU" b="1" i="1" dirty="0"/>
              <a:t>Селезнев Богдан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68731814"/>
      </p:ext>
    </p:extLst>
  </p:cSld>
  <p:clrMapOvr>
    <a:masterClrMapping/>
  </p:clrMapOvr>
  <p:transition advClick="0" advTm="11203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20688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Мы знаем свои корни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XXX\Desktop\род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70892">
            <a:off x="1985686" y="1573083"/>
            <a:ext cx="2181225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27175">
            <a:off x="1801925" y="2235231"/>
            <a:ext cx="2181225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XXX\Desktop\род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82931">
            <a:off x="1269728" y="3151063"/>
            <a:ext cx="2181225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47345">
            <a:off x="773914" y="4023403"/>
            <a:ext cx="2181225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XXX\Desktop\конкурс семья селезневы\дети войны\дети войны 2.jf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4068">
            <a:off x="5738610" y="1374414"/>
            <a:ext cx="2181225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D:\Documents and Settings\User\Рабочий стол\Игуменов В.П\CAM0055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07168">
            <a:off x="5232907" y="2751437"/>
            <a:ext cx="2597150" cy="3462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54857588"/>
      </p:ext>
    </p:extLst>
  </p:cSld>
  <p:clrMapOvr>
    <a:masterClrMapping/>
  </p:clrMapOvr>
  <p:transition advClick="0" advTm="14937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04664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Мы за здоровый образ жизни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XXX\Desktop\конкурс семья селезневы\Селезневы на конкурс\туризм и рыбалка\IMG-20200713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859354" cy="3644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XXX\Desktop\конкурс семья селезневы\Селезневы на конкурс\туризм и рыбалка\IMG-20200523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2979862" cy="3973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XXX\Desktop\конкурс семья селезневы\Селезневы на конкурс\туризм и рыбалка\на сплаве.jf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1884471" cy="4187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XXX\Desktop\конкурс семья селезневы\о семье\богдан и стас.jf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81536"/>
            <a:ext cx="302433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XXX\Desktop\конкурс семья селезневы\Селезневы на конкурс\саланга\PSTU60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3933" y="1718711"/>
            <a:ext cx="2736982" cy="3649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XXX\Desktop\конкурс семья селезневы\Селезневы на конкурс\Совместные прогулки\IMG-20200928-WA003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19904"/>
            <a:ext cx="2493845" cy="3325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38911675"/>
      </p:ext>
    </p:extLst>
  </p:cSld>
  <p:clrMapOvr>
    <a:masterClrMapping/>
  </p:clrMapOvr>
  <p:transition advClick="0" advTm="20907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14290"/>
            <a:ext cx="66247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Мы уверены, что семья – первый трудовой коллектив</a:t>
            </a:r>
            <a:endParaRPr lang="ru-RU" sz="2400" dirty="0"/>
          </a:p>
        </p:txBody>
      </p:sp>
      <p:pic>
        <p:nvPicPr>
          <p:cNvPr id="4098" name="Picture 2" descr="C:\Users\XXX\Desktop\конкурс семья селезневы\Селезневы на конкурс\на даче\CPMJ12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415089" cy="4553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2315580" cy="4631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673" y="2060848"/>
            <a:ext cx="2289079" cy="4578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XXX\Desktop\бог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36485"/>
            <a:ext cx="3263484" cy="244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11133762"/>
      </p:ext>
    </p:extLst>
  </p:cSld>
  <p:clrMapOvr>
    <a:masterClrMapping/>
  </p:clrMapOvr>
  <p:transition advClick="0" advTm="10187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7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Мы занимаем активную жизненную позицию и формируем 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позитивное отношение к жизни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XXX\Desktop\конкурс семья селезневы\Селезневы на конкурс\туризм и рыбалка\OCXS3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357298"/>
            <a:ext cx="2458615" cy="3278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XXX\Desktop\конкурс семья селезневы\Селезневы на конкурс\туризм и рыбалка\IMG_37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1357298"/>
            <a:ext cx="243027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XXX\Desktop\конкурс семья селезневы\Селезневы на конкурс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905" y="1772816"/>
            <a:ext cx="443022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XXX\Desktop\отдых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2521" y="3551381"/>
            <a:ext cx="2368800" cy="2961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XXX\Desktop\саланг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51381"/>
            <a:ext cx="2462498" cy="3078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39975585"/>
      </p:ext>
    </p:extLst>
  </p:cSld>
  <p:clrMapOvr>
    <a:masterClrMapping/>
  </p:clrMapOvr>
  <p:transition advClick="0" advTm="1615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76672"/>
            <a:ext cx="5904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Мы ежегодно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отдыхаем на море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XXX\Desktop\конкурс семья селезневы\Селезневы на конкурс\поездки к морю\IMG_20170522_161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08669"/>
            <a:ext cx="270030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XXX\Desktop\конкурс семья селезневы\Селезневы на конкурс\поездки к морю\OCWE61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641794"/>
            <a:ext cx="302433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XXX\Desktop\конкурс семья селезневы\Селезневы на конкурс\поездки к морю\AKIJ65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2865524" cy="3820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XXX\Desktop\конкурс семья селезневы\Селезневы на конкурс\поездки к морю\DSC027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24944"/>
            <a:ext cx="2762328" cy="368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930893"/>
      </p:ext>
    </p:extLst>
  </p:cSld>
  <p:clrMapOvr>
    <a:masterClrMapping/>
  </p:clrMapOvr>
  <p:transition advClick="0" advTm="1037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9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3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|2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6|2.4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|2.4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|1.7|1.8|1.8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7|2.2|2.1|2.1|2.4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7|3.1|3.5|3.1|2.5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6|1.8|2.5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|2.6|2.7|2.9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9|1.9|1.9|2.1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532</TotalTime>
  <Words>117</Words>
  <Application>Microsoft Office PowerPoint</Application>
  <PresentationFormat>Экран (4:3)</PresentationFormat>
  <Paragraphs>47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XXX</dc:creator>
  <cp:lastModifiedBy>Пользователь</cp:lastModifiedBy>
  <cp:revision>45</cp:revision>
  <dcterms:created xsi:type="dcterms:W3CDTF">2023-02-12T13:07:21Z</dcterms:created>
  <dcterms:modified xsi:type="dcterms:W3CDTF">2025-01-15T10:11:21Z</dcterms:modified>
</cp:coreProperties>
</file>