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1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57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22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0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2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7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5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5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3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6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9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4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3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BA97CE-15CE-4D9F-B9EE-F44DB63B47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E404210-05B6-4100-9263-57807C3A0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50791"/>
            <a:ext cx="8784175" cy="1391478"/>
          </a:xfrm>
        </p:spPr>
        <p:txBody>
          <a:bodyPr/>
          <a:lstStyle/>
          <a:p>
            <a:pPr algn="ctr"/>
            <a:r>
              <a:rPr lang="ru-RU" sz="4000" u="sng" dirty="0" smtClean="0"/>
              <a:t>Дерево держится корнями,         а человек семьей</a:t>
            </a:r>
            <a:endParaRPr lang="ru-RU" sz="3200" u="sng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54955" y="3124864"/>
            <a:ext cx="8593344" cy="25139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Маму очень я люблю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Папу тоже я люблю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Мама мне печет коврижки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Папа мне читает книжки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Папа, мамочка и я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Наша дружная семья!!!</a:t>
            </a:r>
          </a:p>
          <a:p>
            <a:pPr algn="ctr"/>
            <a:endParaRPr lang="ru-RU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 bwMode="gray">
          <a:xfrm>
            <a:off x="6197407" y="3181848"/>
            <a:ext cx="3846416" cy="251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95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735863"/>
          </a:xfrm>
        </p:spPr>
        <p:txBody>
          <a:bodyPr/>
          <a:lstStyle/>
          <a:p>
            <a:pPr algn="ctr"/>
            <a:r>
              <a:rPr lang="ru-RU" sz="1800" dirty="0" smtClean="0"/>
              <a:t>Семейные праздники в России. Значение фамилии «Люшины»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354" y="4336884"/>
            <a:ext cx="8825659" cy="136420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Фамилия </a:t>
            </a:r>
            <a:r>
              <a:rPr lang="ru-RU" sz="1600" b="1" u="sng" dirty="0" smtClean="0"/>
              <a:t>«Люшин» </a:t>
            </a:r>
            <a:r>
              <a:rPr lang="ru-RU" sz="1600" b="1" dirty="0" smtClean="0"/>
              <a:t>является достаточно редкой на территориях России. Изначальные корни фамилии можно увидеть в реестре переписи населения Древней Руси в эпоху правления царя Иона Грозного. Эта фамилия давалась придворным в случаях похвалы или награды. Поэтому она сохранила личное неповторимое значение и является уникальной.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07354" y="2755900"/>
            <a:ext cx="8825659" cy="1364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/>
              <a:t>Семейных праздников в России празднуется очень много. Самыми популярными являются:</a:t>
            </a:r>
          </a:p>
          <a:p>
            <a:r>
              <a:rPr lang="ru-RU" sz="1600" b="1" dirty="0" smtClean="0"/>
              <a:t>«День семь, любви и верности» – 08 июля (В этот день любимым дарят ромашки) </a:t>
            </a:r>
          </a:p>
          <a:p>
            <a:r>
              <a:rPr lang="ru-RU" sz="1600" b="1" dirty="0" smtClean="0"/>
              <a:t>«Всемирный день семей» – 15 мая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3625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6416" y="1550504"/>
            <a:ext cx="3138749" cy="2544417"/>
          </a:xfrm>
        </p:spPr>
        <p:txBody>
          <a:bodyPr/>
          <a:lstStyle/>
          <a:p>
            <a:r>
              <a:rPr lang="ru-RU" sz="1600" b="1" u="sng" dirty="0" smtClean="0"/>
              <a:t>Наша семья гордится предками и чтит их память, особенно моим прапрадедушкой, Богдановым Александром Николаевичем, который служил на крейсере «Аврора» и прошел войну</a:t>
            </a:r>
            <a:endParaRPr lang="ru-RU" sz="16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573864"/>
            <a:ext cx="8825658" cy="649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10" y="1337143"/>
            <a:ext cx="6308035" cy="43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1832" y="899674"/>
            <a:ext cx="8825658" cy="317464"/>
          </a:xfrm>
        </p:spPr>
        <p:txBody>
          <a:bodyPr/>
          <a:lstStyle/>
          <a:p>
            <a:pPr algn="ctr"/>
            <a:r>
              <a:rPr lang="ru-RU" sz="1600" u="sng" dirty="0" smtClean="0"/>
              <a:t>Члены моей семьи и их деятельность</a:t>
            </a:r>
            <a:endParaRPr lang="ru-RU" sz="1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693628"/>
            <a:ext cx="9992774" cy="39451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bg1"/>
                </a:solidFill>
              </a:rPr>
              <a:t>папа</a:t>
            </a:r>
            <a:r>
              <a:rPr lang="ru-RU" sz="1400" dirty="0" smtClean="0">
                <a:solidFill>
                  <a:schemeClr val="bg1"/>
                </a:solidFill>
              </a:rPr>
              <a:t>, Люшин Иван Николаевич, капитан полиции, он следит за порядком на </a:t>
            </a:r>
            <a:r>
              <a:rPr lang="ru-RU" sz="1400" dirty="0" err="1" smtClean="0">
                <a:solidFill>
                  <a:schemeClr val="bg1"/>
                </a:solidFill>
              </a:rPr>
              <a:t>жд</a:t>
            </a:r>
            <a:r>
              <a:rPr lang="ru-RU" sz="1400" dirty="0" smtClean="0">
                <a:solidFill>
                  <a:schemeClr val="bg1"/>
                </a:solidFill>
              </a:rPr>
              <a:t>., морских вокзалах и аэропортах в г. Архангельске.</a:t>
            </a:r>
            <a:endParaRPr lang="ru-RU" sz="1400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u="sng" dirty="0" smtClean="0">
                <a:solidFill>
                  <a:schemeClr val="bg1"/>
                </a:solidFill>
              </a:rPr>
              <a:t>мама</a:t>
            </a:r>
            <a:r>
              <a:rPr lang="ru-RU" sz="1400" dirty="0" smtClean="0">
                <a:solidFill>
                  <a:schemeClr val="bg1"/>
                </a:solidFill>
              </a:rPr>
              <a:t>, Люшина Наталия Николаевна, начальник снабжения в «Роснефть», она занимается закупками материалов и оборудования для поддержания производственной деятельности автозаправочных станций и нефтебаз по г. Архангельску и архангельской области.</a:t>
            </a:r>
          </a:p>
          <a:p>
            <a:r>
              <a:rPr lang="ru-RU" sz="1400" b="1" i="1" u="sng" dirty="0" smtClean="0">
                <a:solidFill>
                  <a:schemeClr val="bg1"/>
                </a:solidFill>
              </a:rPr>
              <a:t>Мои родители родились и выросли в поселке </a:t>
            </a:r>
            <a:r>
              <a:rPr lang="ru-RU" sz="1400" b="1" i="1" u="sng" dirty="0" err="1" smtClean="0">
                <a:solidFill>
                  <a:schemeClr val="bg1"/>
                </a:solidFill>
              </a:rPr>
              <a:t>новолавела</a:t>
            </a:r>
            <a:r>
              <a:rPr lang="ru-RU" sz="1400" b="1" i="1" u="sng" dirty="0" smtClean="0">
                <a:solidFill>
                  <a:schemeClr val="bg1"/>
                </a:solidFill>
              </a:rPr>
              <a:t>, </a:t>
            </a:r>
            <a:r>
              <a:rPr lang="ru-RU" sz="1400" b="1" i="1" u="sng" dirty="0" err="1" smtClean="0">
                <a:solidFill>
                  <a:schemeClr val="bg1"/>
                </a:solidFill>
              </a:rPr>
              <a:t>пинежского</a:t>
            </a:r>
            <a:r>
              <a:rPr lang="ru-RU" sz="1400" b="1" i="1" u="sng" dirty="0" smtClean="0">
                <a:solidFill>
                  <a:schemeClr val="bg1"/>
                </a:solidFill>
              </a:rPr>
              <a:t> района, где живут по сей день мои бабушки Люшина Галина Георгиевна и Богданова Ольга Михайловна.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Мои бабушки занимаются цветоводством, ходят в лес за грибами и ягодами, пекут вкусные пирожки, а бабушка </a:t>
            </a:r>
            <a:r>
              <a:rPr lang="ru-RU" dirty="0" err="1" smtClean="0">
                <a:solidFill>
                  <a:schemeClr val="bg1"/>
                </a:solidFill>
              </a:rPr>
              <a:t>оля</a:t>
            </a:r>
            <a:r>
              <a:rPr lang="ru-RU" dirty="0" smtClean="0">
                <a:solidFill>
                  <a:schemeClr val="bg1"/>
                </a:solidFill>
              </a:rPr>
              <a:t>, педагог, проводит разные кружки и мероприятия в школе.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7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Семейные традиции: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 Наша семья чтит семейные традиции, такие как:</a:t>
            </a:r>
          </a:p>
          <a:p>
            <a:r>
              <a:rPr lang="ru-RU" dirty="0" smtClean="0"/>
              <a:t>Ходить в походы летом с костром и запекать картошку.</a:t>
            </a:r>
          </a:p>
          <a:p>
            <a:r>
              <a:rPr lang="ru-RU" dirty="0" smtClean="0"/>
              <a:t>Зимой кататься на лыжах.</a:t>
            </a:r>
          </a:p>
          <a:p>
            <a:r>
              <a:rPr lang="ru-RU" dirty="0" smtClean="0"/>
              <a:t>Ездить к бабушкам в деревню сажать и выкапывать картошку, ходить в баню и парится веником.</a:t>
            </a:r>
          </a:p>
          <a:p>
            <a:r>
              <a:rPr lang="ru-RU" dirty="0" smtClean="0"/>
              <a:t>Перед Новым годом посещать культурные центры и драм. театр. </a:t>
            </a:r>
          </a:p>
          <a:p>
            <a:r>
              <a:rPr lang="ru-RU" dirty="0" smtClean="0"/>
              <a:t>31 декабря собираться за столом всей семьей и вспоминать, что хорошего с нами случилось за прошедший год, каких успехов мы добились.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37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Семейные праздники: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Дни рождения каждого члена семьи. Именинник обязательно с самого утра загадывает желание и задувает свечи на торте.</a:t>
            </a:r>
          </a:p>
          <a:p>
            <a:r>
              <a:rPr lang="ru-RU" dirty="0" smtClean="0"/>
              <a:t> Новый год. Чаще всего все родные и близкие собираются в деревне у бабушки Оли. Каждый год нас посещает сам </a:t>
            </a:r>
            <a:r>
              <a:rPr lang="ru-RU" dirty="0"/>
              <a:t>Д</a:t>
            </a:r>
            <a:r>
              <a:rPr lang="ru-RU" dirty="0" smtClean="0"/>
              <a:t>ед Мороз, и в новогоднюю ночь вся семья выходит из дома и запускает салют.</a:t>
            </a:r>
          </a:p>
          <a:p>
            <a:r>
              <a:rPr lang="ru-RU" dirty="0" smtClean="0"/>
              <a:t>8 марта. Мы с папой покупаем цветы и готовим подарок маме. Всегда учим стихотворение про маму.</a:t>
            </a:r>
          </a:p>
          <a:p>
            <a:r>
              <a:rPr lang="ru-RU" dirty="0" smtClean="0"/>
              <a:t>23 февраля и 10 ноября. День защитника Отечества и День полиции – это праздники папы, я рисую рисунки, а мама готовит праздничный ужин.</a:t>
            </a:r>
          </a:p>
          <a:p>
            <a:r>
              <a:rPr lang="ru-RU" dirty="0" smtClean="0"/>
              <a:t>1 июня. День защиты детей. Мой праздник. Дарят игрушку, ходим в кафе или кино на мультики.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7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251" y="4464657"/>
            <a:ext cx="5820355" cy="854765"/>
          </a:xfrm>
        </p:spPr>
        <p:txBody>
          <a:bodyPr/>
          <a:lstStyle/>
          <a:p>
            <a:r>
              <a:rPr lang="ru-RU" sz="2400" dirty="0" smtClean="0"/>
              <a:t>Семья – это самое дорогое, что есть в жизни каждого человека!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573864"/>
            <a:ext cx="8825658" cy="649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65" y="1362443"/>
            <a:ext cx="4260374" cy="27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58" y="775182"/>
            <a:ext cx="3307414" cy="358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56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2169</TotalTime>
  <Words>318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 (конференц-зал)</vt:lpstr>
      <vt:lpstr>Дерево держится корнями,         а человек семьей</vt:lpstr>
      <vt:lpstr>Семейные праздники в России. Значение фамилии «Люшины»</vt:lpstr>
      <vt:lpstr>Наша семья гордится предками и чтит их память, особенно моим прапрадедушкой, Богдановым Александром Николаевичем, который служил на крейсере «Аврора» и прошел войну</vt:lpstr>
      <vt:lpstr>Члены моей семьи и их деятельность</vt:lpstr>
      <vt:lpstr>Семейные традиции:</vt:lpstr>
      <vt:lpstr>Семейные праздники:</vt:lpstr>
      <vt:lpstr>Семья – это самое дорогое, что есть в жизни каждого человека!</vt:lpstr>
    </vt:vector>
  </TitlesOfParts>
  <Company>IT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мероприятий по развитию складских помещений             2020-2021 г.г.</dc:title>
  <dc:creator>Люшина Наталия Николаевна</dc:creator>
  <cp:lastModifiedBy>Люшина Наталия Николаевна</cp:lastModifiedBy>
  <cp:revision>39</cp:revision>
  <cp:lastPrinted>2023-01-31T10:17:36Z</cp:lastPrinted>
  <dcterms:created xsi:type="dcterms:W3CDTF">2021-11-08T12:34:10Z</dcterms:created>
  <dcterms:modified xsi:type="dcterms:W3CDTF">2024-11-06T06:08:22Z</dcterms:modified>
</cp:coreProperties>
</file>