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1F1A7-2934-4DD4-90C4-1BFB57459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90B8C8-9ECC-4C67-BD00-9CDCF7909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E5D27-48F3-4A53-BF43-798F3B1CA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3B819-19FB-4D51-AB39-4DEFBA4F3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C9181-BEAC-4269-876B-65C250F7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39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B8B9A-0E74-46C0-8813-2CA23856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E90CB4-660D-438B-B457-614289855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DF0C7-EAF5-43B9-81F8-7F9EFD4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39B1-6363-4FBE-8278-B394540E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EDCC88-6AB3-4FBD-B72E-EF25AE81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8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ECCB16-CF72-4AED-96E8-289988E7D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C23925-EEC4-4BB8-ABE4-72AA4C0F7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AA00CF-73F7-462C-BC71-21F567A45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DBA1EF-47FA-4570-A90F-9B42D150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AC531F-6346-403B-97CF-CB9DD031E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8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2C3C8-A570-4C90-9BE9-27030BD2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07CC4-5F25-4A69-BB12-6A95AD998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92A5F0-464A-4743-99EC-8435D49B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384BF7-226F-4142-BE3E-A90104F6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8F68BE-A25E-4A66-987B-D8F7F35C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5FA14-F2FA-44D8-910A-21A21AA4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138F45-48B1-40BA-8DA4-C8215338C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11351F-B5B8-426E-9428-57DCB8CD4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19B26B-535C-4074-B7B6-F6142AD2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5F23A2-1BBC-41F7-A8A4-660C40F4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9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18165-5F02-47E5-B10B-0FC0528B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ED7EA1-B88F-48F2-8FC1-20818611A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B8206D-E354-48CE-8DA8-97F12FC2E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3791DE-32A8-4029-9DBD-EF3C036E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8F3A3A-E2ED-432C-850B-13AD0E440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A25248-7BF7-4A75-8414-D2B47FD3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01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D500B-B5EB-4A70-B66D-770586D1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7AEB05-03B3-4F0A-B070-8ED7766AF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248862-EC27-40CF-A21B-1F0E70D5E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BA2E4D-42B8-43A7-A0FA-EC4E2619A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0A3CC0-55D0-4575-BD80-E9255F028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0816C4-A773-4D3A-B036-66433BC89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A3ECB1-7518-40F5-A2F4-7D935A5A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1A216F-08BE-4F82-9936-719A43D5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77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19258-7C9B-408A-80F6-134CDDF7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1586C7-93CA-46E3-AAC4-8CA43E7E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CE9E2C-28B2-4FA5-9AC4-5F5F6B31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CB54AA-F3BA-49CB-BB5F-CDB355BF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48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3CB868-BD05-42B9-981D-1D456274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5E5109-CF1B-4A4D-BA7E-990AC0AC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F020EB-C5D7-4AB9-AEDC-42633097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1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47751-51A4-4547-AC56-999317DD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19016-BD68-44D4-8BEA-5338BA768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29C9BB-7186-43BB-8ECE-C99E3CACE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04F65-34B2-48F2-9637-93B623FD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BAFF08-BCE5-4542-825E-2E2743C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A800FF-8A52-47F3-985E-5600CF37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8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1254E-454D-4570-8CC0-C6447822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D15FBD-3EE4-40A7-B361-C61917F82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F0BD98-1F61-4837-A211-F50A8CE60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37A918-2E6E-4045-A1A0-89FAF68F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6F569C-BD8C-40EE-9342-D206E75D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29C8D5-3228-4824-B56E-8AF20C05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6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12038-1457-457F-BEC4-77F1539B3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2F4B6-A856-4D61-8B6F-E490B7996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44B7C9-DF12-4558-AC74-46C244446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4C3A6-471E-49FA-BFA5-C9AD59586CD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CF1A77-A961-4003-9690-4336346B0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FCF847-3C7A-4E30-8AA9-057CD5019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1DBAD-6B79-45F5-82B9-860EF20D4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7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11F516-76AB-4487-99B7-72FE4606C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9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69C99F-9FD6-49D1-9B2A-B52DD7790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1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1BC9DA-D6A6-4659-B0D6-D0BBC1B34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D60048-68BE-48DC-A34A-8B85330D4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2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37E74D-75B0-4645-B3B6-6E2C6DB5D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18AF72-1FB9-4A53-840C-5B5F936D0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0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C03A8E-B5C9-4D86-8B92-FB2A61435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80359C-4EDF-46D0-9979-7B463451E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4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D77E57-372C-437E-AAA9-CB9683AEB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2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67064F-040C-4974-89B5-57DBE61A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4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E056FF-5375-4E7C-90AE-1AB2F0C85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87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Natasha</cp:lastModifiedBy>
  <cp:revision>1</cp:revision>
  <dcterms:created xsi:type="dcterms:W3CDTF">2025-04-10T12:03:56Z</dcterms:created>
  <dcterms:modified xsi:type="dcterms:W3CDTF">2025-04-10T12:05:38Z</dcterms:modified>
</cp:coreProperties>
</file>